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Bembo" panose="02020502050201020203" pitchFamily="18" charset="0"/>
      <p:regular r:id="rId14"/>
      <p:bold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833"/>
  </p:normalViewPr>
  <p:slideViewPr>
    <p:cSldViewPr snapToGrid="0" snapToObjects="1">
      <p:cViewPr varScale="1">
        <p:scale>
          <a:sx n="108" d="100"/>
          <a:sy n="108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5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2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6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5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3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2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8DB92-4181-4741-B55F-4A18E499983E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1E03-F061-1244-BBD4-E5C8DE0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9030-2CD5-0345-A558-8C1FA175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 fontScale="90000"/>
          </a:bodyPr>
          <a:lstStyle/>
          <a:p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Aid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(expediency)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or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Addition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(transgression)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Teaching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28:20; Titus 2:3-4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Aid – public, private, class, assembly, teaching aids (PPT, chalk board, etc.)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 – human wisdom, creeds, storytelling.</a:t>
            </a:r>
          </a:p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Giving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16:1-2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Aid – check, cash, coins, collection basket/box, etc.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 – tithing, another day than 1</a:t>
            </a:r>
            <a:r>
              <a:rPr lang="en-US" sz="3200" spc="160" baseline="30000" dirty="0">
                <a:latin typeface="Bembo"/>
                <a:ea typeface="Batang" panose="02030600000101010101" pitchFamily="18" charset="-127"/>
              </a:rPr>
              <a:t>st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day, fundraisers, events, raffles, receiving gifts from institutions, etc.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3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 fontScale="90000"/>
          </a:bodyPr>
          <a:lstStyle/>
          <a:p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Aid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(expediency)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or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Addition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(transgression)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Singing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Ephesians 5:19; Colossians 3:16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Aid – song books, pitch pipe, PPT, etc.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 – mechanical instruments, choir, secular music.</a:t>
            </a:r>
          </a:p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Evangelism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28:18-20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Aid – lesson material, PPT, transportation, etc.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 – human wisdom (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cf. Colossians 2:4, 8; 1 Cor. 2:1-5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), attracting by carnal methods (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cf. John 6:27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), missionary society, etc.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3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The Doctrine  of Expediency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The Doctrine  of Expediency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4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Two Natures of Authority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Generic (inclusive) – Anything required or authorized by God includes the authority for whatever is necessary, incidental, or expedient in fulfilling the authorized action within that class.</a:t>
            </a:r>
          </a:p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Specific (exclusive) – Anything specified in the requirement or authorized action necessarily excludes all other things within that class. </a:t>
            </a:r>
            <a:endParaRPr lang="en-US" dirty="0">
              <a:solidFill>
                <a:srgbClr val="730604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8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Two Natures of Authority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Examples of Generic Authority (inclusive)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Water of Purification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Numbers 19:2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says nothing of the size of the animal.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Passover Lamb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Exodus 12:5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says nothing about the method of keeping the animal blemish free.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Great Commission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28:18-20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says “Go,” but not how.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Two Natures of Authority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Examples of Specific Authority (exclusive)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Water of Purification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Numbers 19:2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not different animal, no blemish, etc.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Passover Lamb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Exodus 12:5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not different animal, no blemish, not different age, not female, etc.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Great Commission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28:18-20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not sprinkling/pouring, not authority of denomination, not teaching creeds.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 fontScale="90000"/>
          </a:bodyPr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 Doctrine of Expediency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(Aid/Addition?)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Expediency – “(1) the quality or state of being suited to the end in view…(4) a means of achieving a particular end” (Merriam-Webster).</a:t>
            </a:r>
          </a:p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An Expediency Must Be Lawful –         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6:12; 10:23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EX: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Mark 16:16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(</a:t>
            </a:r>
            <a:r>
              <a:rPr lang="en-US" sz="3200" spc="160" dirty="0" err="1">
                <a:latin typeface="Bembo"/>
                <a:ea typeface="Batang" panose="02030600000101010101" pitchFamily="18" charset="-127"/>
              </a:rPr>
              <a:t>baptizo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 – pouring not an expediency.</a:t>
            </a:r>
            <a:endParaRPr lang="en-US" spc="160" dirty="0">
              <a:latin typeface="Bembo"/>
              <a:ea typeface="Batang" panose="02030600000101010101" pitchFamily="18" charset="-12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0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 fontScale="90000"/>
          </a:bodyPr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 Doctrine of Expediency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(Aid/Addition?)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Expediency – “(1) the quality or state of being suited to the end in view…(4) a means of achieving a particular end” (Merriam-Webster).</a:t>
            </a:r>
          </a:p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An Expediency Cannot Be Specified</a:t>
            </a:r>
            <a:endParaRPr lang="en-US" spc="160" dirty="0">
              <a:latin typeface="Bembo"/>
              <a:ea typeface="Batang" panose="02030600000101010101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Moses and Tabernacle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Exodus 25:1-9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Specified – materials, pattern.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Expediencies – tools, etc.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Additions – change of materials, adding to pattern.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9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 fontScale="90000"/>
          </a:bodyPr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 Doctrine of Expediency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(Aid/Addition?)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Expediency – “(1) the quality or state of being suited to the end in view…(4) a means of achieving a particular end” (Merriam-Webster).</a:t>
            </a:r>
          </a:p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An Expediency Cannot Be Specified</a:t>
            </a:r>
            <a:endParaRPr lang="en-US" spc="160" dirty="0">
              <a:latin typeface="Bembo"/>
              <a:ea typeface="Batang" panose="02030600000101010101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Paul and Macedonian Call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16:6-12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Specified – preach gospel in Macedonia.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Expediencies – transportation – sailing.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Additions – preaching human wisdom, storytelling, stopping by another city on the way.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9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 fontScale="90000"/>
          </a:bodyPr>
          <a:lstStyle/>
          <a:p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Aid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(expediency)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or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Addition</a:t>
            </a:r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 </a:t>
            </a:r>
            <a:r>
              <a:rPr lang="en-US" sz="36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(transgression)</a:t>
            </a:r>
            <a:r>
              <a:rPr lang="en-US" sz="40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Assembly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Hebrews 10:25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Aid – location (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cf. Acts 2:46; Romans 16:3, 5; James 2:2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 – virtual.</a:t>
            </a:r>
          </a:p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Lord’s Supper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11:23-36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Aid – time on first day, location of assembly, containers.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Addition – PBJ, another day, virtual/at home (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cf. Acts 20:7; 1 Corinthians 11:17-18, 20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local, physical assembly)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19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</TotalTime>
  <Words>676</Words>
  <Application>Microsoft Macintosh PowerPoint</Application>
  <PresentationFormat>On-screen Show (4:3)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Arial</vt:lpstr>
      <vt:lpstr>Wingdings</vt:lpstr>
      <vt:lpstr>Bembo</vt:lpstr>
      <vt:lpstr>Calibri Light</vt:lpstr>
      <vt:lpstr>Office Theme</vt:lpstr>
      <vt:lpstr>PowerPoint Presentation</vt:lpstr>
      <vt:lpstr>By      What Authority</vt:lpstr>
      <vt:lpstr>Two Natures of Authority</vt:lpstr>
      <vt:lpstr>Two Natures of Authority</vt:lpstr>
      <vt:lpstr>Two Natures of Authority</vt:lpstr>
      <vt:lpstr>The Doctrine of Expediency (Aid/Addition?)</vt:lpstr>
      <vt:lpstr>The Doctrine of Expediency (Aid/Addition?)</vt:lpstr>
      <vt:lpstr>The Doctrine of Expediency (Aid/Addition?)</vt:lpstr>
      <vt:lpstr>Aid (expediency) or Addition (transgression)?</vt:lpstr>
      <vt:lpstr>Aid (expediency) or Addition (transgression)?</vt:lpstr>
      <vt:lpstr>Aid (expediency) or Addition (transgression)?</vt:lpstr>
      <vt:lpstr>By      What Authority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29</cp:revision>
  <dcterms:created xsi:type="dcterms:W3CDTF">2021-08-24T16:58:43Z</dcterms:created>
  <dcterms:modified xsi:type="dcterms:W3CDTF">2021-10-03T15:38:32Z</dcterms:modified>
</cp:coreProperties>
</file>