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8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embeddedFontLst>
    <p:embeddedFont>
      <p:font typeface="Bembo" panose="02020502050201020203" pitchFamily="18" charset="0"/>
      <p:regular r:id="rId12"/>
      <p:bold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0604"/>
    <a:srgbClr val="BA5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5833"/>
  </p:normalViewPr>
  <p:slideViewPr>
    <p:cSldViewPr snapToGrid="0" snapToObjects="1">
      <p:cViewPr varScale="1">
        <p:scale>
          <a:sx n="108" d="100"/>
          <a:sy n="108" d="100"/>
        </p:scale>
        <p:origin x="1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8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3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5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0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2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25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68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6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59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3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8DB92-4181-4741-B55F-4A18E499983E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2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56FF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8DB92-4181-4741-B55F-4A18E499983E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B3383-1836-B440-9485-9E47628EC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0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B1E03-F061-1244-BBD4-E5C8DE05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29030-2CD5-0345-A558-8C1FA1758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56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E4398-D175-B942-B822-36BB9D1E7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34580" b="2"/>
          <a:stretch/>
        </p:blipFill>
        <p:spPr>
          <a:xfrm>
            <a:off x="3301340" y="-1"/>
            <a:ext cx="5842662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F0859-33AC-984B-B23A-AE0C3C909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90" y="2214511"/>
            <a:ext cx="3899560" cy="2387600"/>
          </a:xfrm>
        </p:spPr>
        <p:txBody>
          <a:bodyPr>
            <a:normAutofit/>
          </a:bodyPr>
          <a:lstStyle/>
          <a:p>
            <a:pPr algn="l"/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By      What Authority</a:t>
            </a:r>
            <a:endParaRPr lang="en-US" sz="3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0CE27-3846-A845-83D9-9497BA69B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990" y="3586771"/>
            <a:ext cx="3774870" cy="947057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buSzPct val="80000"/>
            </a:pPr>
            <a:r>
              <a:rPr lang="en-US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Luke 20:1-8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DF6A74-9205-A94F-8EF0-D315BCF63271}"/>
              </a:ext>
            </a:extLst>
          </p:cNvPr>
          <p:cNvSpPr txBox="1">
            <a:spLocks/>
          </p:cNvSpPr>
          <p:nvPr/>
        </p:nvSpPr>
        <p:spPr>
          <a:xfrm>
            <a:off x="238990" y="3658036"/>
            <a:ext cx="389956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1000"/>
              </a:spcBef>
              <a:buSzPct val="80000"/>
            </a:pPr>
            <a:r>
              <a:rPr lang="en-US" sz="40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  <a:cs typeface="+mn-cs"/>
              </a:rPr>
              <a:t>The Silence    of the Scriptures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E751AD-3BA3-714D-9632-C061C5ED16D4}"/>
              </a:ext>
            </a:extLst>
          </p:cNvPr>
          <p:cNvCxnSpPr>
            <a:cxnSpLocks/>
          </p:cNvCxnSpPr>
          <p:nvPr/>
        </p:nvCxnSpPr>
        <p:spPr>
          <a:xfrm>
            <a:off x="328797" y="4702631"/>
            <a:ext cx="1843643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76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E4398-D175-B942-B822-36BB9D1E7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6" r="34580" b="2"/>
          <a:stretch/>
        </p:blipFill>
        <p:spPr>
          <a:xfrm>
            <a:off x="3301340" y="-1"/>
            <a:ext cx="5842662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F0859-33AC-984B-B23A-AE0C3C909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90" y="2214511"/>
            <a:ext cx="3899560" cy="2387600"/>
          </a:xfrm>
        </p:spPr>
        <p:txBody>
          <a:bodyPr>
            <a:normAutofit/>
          </a:bodyPr>
          <a:lstStyle/>
          <a:p>
            <a:pPr algn="l"/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By      What Authority</a:t>
            </a:r>
            <a:endParaRPr lang="en-US" sz="3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0CE27-3846-A845-83D9-9497BA69B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990" y="3586771"/>
            <a:ext cx="3774870" cy="947057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buSzPct val="80000"/>
            </a:pPr>
            <a:r>
              <a:rPr lang="en-US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Luke 20:1-8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DF6A74-9205-A94F-8EF0-D315BCF63271}"/>
              </a:ext>
            </a:extLst>
          </p:cNvPr>
          <p:cNvSpPr txBox="1">
            <a:spLocks/>
          </p:cNvSpPr>
          <p:nvPr/>
        </p:nvSpPr>
        <p:spPr>
          <a:xfrm>
            <a:off x="238990" y="3658036"/>
            <a:ext cx="389956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  <a:spcBef>
                <a:spcPts val="1000"/>
              </a:spcBef>
              <a:buSzPct val="80000"/>
            </a:pPr>
            <a:r>
              <a:rPr lang="en-US" sz="40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  <a:cs typeface="+mn-cs"/>
              </a:rPr>
              <a:t>The Silence    of the Scriptures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E751AD-3BA3-714D-9632-C061C5ED16D4}"/>
              </a:ext>
            </a:extLst>
          </p:cNvPr>
          <p:cNvCxnSpPr>
            <a:cxnSpLocks/>
          </p:cNvCxnSpPr>
          <p:nvPr/>
        </p:nvCxnSpPr>
        <p:spPr>
          <a:xfrm>
            <a:off x="328797" y="4702631"/>
            <a:ext cx="1843643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48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God and Revelation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The Need for Authority Implies the Need for Sufficient Revelation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Colossians 3:17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“whatever” is all inclusive.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2 Timothy 3:16-17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scripture is sufficient for establishing authority for all that we do. (God has not been negligent in revelation.)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20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God and Revelation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Any Conclusions Reached About What is Pleasing to God without Revelation are Presumptuous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Romans 11:33-35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we cannot know God’s plan without revelation.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1 Corinthians 4:6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we must not think beyond written revelation.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2 Corinthians 5:7; Romans 10:17;             1 Corinthians 2:5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we cannot do something “by faith” without “book, chapter, verse.”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42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God and Silence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God’s Intentional Revelation Implies Intentional Silence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1 Corinthians 2:9-12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we cannot know God’s mind without revelation.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Psalm 19:7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His revelation is “perfect” (complete).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Deuteronomy 29:29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if something is absent from revelation it is intentionally absent.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Silence prohibits –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Hebrews 7:11-16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High Priesthood of Christ.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48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God and Silence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Speaking Where God Has Not Spoken Amounts to an Addition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Hebrews 7:12 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– “of necessity” is due to the prohibition of adding to the law.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Deuteronomy 4:2; 12:32; Proverbs 30:5-6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 – adding to is prohibited.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Nadab and Abihu (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Leviticus 10:1-3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); Moses (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Numbers 20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); David (Uzza,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1 Chronicles 13, 15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); David and Nathan (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2 Samuel 7</a:t>
            </a:r>
            <a:r>
              <a:rPr lang="en-US" sz="3200" spc="160" dirty="0">
                <a:latin typeface="Bembo"/>
                <a:ea typeface="Batang" panose="02030600000101010101" pitchFamily="18" charset="-127"/>
              </a:rPr>
              <a:t>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6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The Silence of the Scriptures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Only Two Possibilities for the Role of Silence in Authority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Permissive – because God didn’t say NOT to we can?</a:t>
            </a:r>
          </a:p>
          <a:p>
            <a:pPr>
              <a:buFont typeface="Wingdings" pitchFamily="2" charset="2"/>
              <a:buChar char="v"/>
            </a:pPr>
            <a:r>
              <a:rPr lang="en-US" sz="3200" u="sng" spc="160" dirty="0">
                <a:latin typeface="Bembo"/>
                <a:ea typeface="Batang" panose="02030600000101010101" pitchFamily="18" charset="-127"/>
              </a:rPr>
              <a:t>Prohibitive – because God didn’t grant authority we can’t?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17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The Silence of the Scriptures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Unauthorized Practices Appealing to Silence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Instrumental Music – God didn’t say not to use mechanical instruments?                   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(cf. Ephesians 5:19; Colossians 3:16)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Supporting human institutions with the church treasury? – God didn’t say not to send money to orphan and widow homes?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(cf. Acts 11:29-30; Romans 15:25-26;           1 Timothy 5)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0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92B-1E95-4C4B-AE75-69AEB79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0" y="20744"/>
            <a:ext cx="8585860" cy="1325563"/>
          </a:xfrm>
        </p:spPr>
        <p:txBody>
          <a:bodyPr/>
          <a:lstStyle/>
          <a:p>
            <a:r>
              <a:rPr lang="en-US" sz="3800" cap="all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Bembo"/>
                <a:ea typeface="Batang" panose="02030600000101010101" pitchFamily="18" charset="-127"/>
              </a:rPr>
              <a:t>The Silence of the Scriptures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EDBB-9D02-D748-8337-83CAA99E8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70" y="1460665"/>
            <a:ext cx="8585860" cy="516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spc="160" dirty="0">
                <a:latin typeface="Bembo"/>
                <a:ea typeface="Batang" panose="02030600000101010101" pitchFamily="18" charset="-127"/>
              </a:rPr>
              <a:t>Unauthorized Practices Appealing to Silence</a:t>
            </a: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Missionary Societies – God didn’t say not to use an institution separate from the church for evangelism? </a:t>
            </a:r>
            <a:r>
              <a:rPr lang="en-US" sz="3200" spc="160" dirty="0">
                <a:solidFill>
                  <a:srgbClr val="730604"/>
                </a:solidFill>
                <a:latin typeface="Bembo"/>
                <a:ea typeface="Batang" panose="02030600000101010101" pitchFamily="18" charset="-127"/>
              </a:rPr>
              <a:t>(cf. Matthew 28:18-20;        Acts 8:4)</a:t>
            </a:r>
          </a:p>
          <a:p>
            <a:pPr marL="0" indent="0">
              <a:buNone/>
            </a:pPr>
            <a:endParaRPr lang="en-US" sz="3200" spc="160" dirty="0">
              <a:solidFill>
                <a:srgbClr val="730604"/>
              </a:solidFill>
              <a:latin typeface="Bembo"/>
              <a:ea typeface="Batang" panose="02030600000101010101" pitchFamily="18" charset="-127"/>
            </a:endParaRPr>
          </a:p>
          <a:p>
            <a:pPr>
              <a:buFont typeface="Wingdings" pitchFamily="2" charset="2"/>
              <a:buChar char="v"/>
            </a:pPr>
            <a:r>
              <a:rPr lang="en-US" sz="3200" spc="160" dirty="0">
                <a:latin typeface="Bembo"/>
                <a:ea typeface="Batang" panose="02030600000101010101" pitchFamily="18" charset="-127"/>
              </a:rPr>
              <a:t>Consider – if God’s silence permits there is no logical end to what we can justify.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18D53E-7730-824C-A424-B71AEDB2E500}"/>
              </a:ext>
            </a:extLst>
          </p:cNvPr>
          <p:cNvCxnSpPr>
            <a:cxnSpLocks/>
          </p:cNvCxnSpPr>
          <p:nvPr/>
        </p:nvCxnSpPr>
        <p:spPr>
          <a:xfrm>
            <a:off x="382978" y="1318163"/>
            <a:ext cx="429293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28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</TotalTime>
  <Words>422</Words>
  <Application>Microsoft Macintosh PowerPoint</Application>
  <PresentationFormat>On-screen Show (4:3)</PresentationFormat>
  <Paragraphs>39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Wingdings</vt:lpstr>
      <vt:lpstr>Calibri Light</vt:lpstr>
      <vt:lpstr>Calibri</vt:lpstr>
      <vt:lpstr>Bembo</vt:lpstr>
      <vt:lpstr>Office Theme</vt:lpstr>
      <vt:lpstr>PowerPoint Presentation</vt:lpstr>
      <vt:lpstr>By      What Authority</vt:lpstr>
      <vt:lpstr>God and Revelation</vt:lpstr>
      <vt:lpstr>God and Revelation</vt:lpstr>
      <vt:lpstr>God and Silence</vt:lpstr>
      <vt:lpstr>God and Silence</vt:lpstr>
      <vt:lpstr>The Silence of the Scriptures</vt:lpstr>
      <vt:lpstr>The Silence of the Scriptures</vt:lpstr>
      <vt:lpstr>The Silence of the Scriptures</vt:lpstr>
      <vt:lpstr>By      What Authority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32</cp:revision>
  <dcterms:created xsi:type="dcterms:W3CDTF">2021-08-24T16:58:43Z</dcterms:created>
  <dcterms:modified xsi:type="dcterms:W3CDTF">2021-10-17T14:05:50Z</dcterms:modified>
</cp:coreProperties>
</file>