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sldIdLst>
    <p:sldId id="258" r:id="rId2"/>
    <p:sldId id="256" r:id="rId3"/>
    <p:sldId id="259" r:id="rId4"/>
    <p:sldId id="261" r:id="rId5"/>
    <p:sldId id="262" r:id="rId6"/>
    <p:sldId id="263" r:id="rId7"/>
    <p:sldId id="264" r:id="rId8"/>
    <p:sldId id="265" r:id="rId9"/>
    <p:sldId id="260" r:id="rId10"/>
  </p:sldIdLst>
  <p:sldSz cx="12192000" cy="6858000"/>
  <p:notesSz cx="6858000" cy="9144000"/>
  <p:embeddedFontLst>
    <p:embeddedFont>
      <p:font typeface="Bembo" panose="02020502050201020203" pitchFamily="18" charset="0"/>
      <p:regular r:id="rId11"/>
      <p:bold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  <a:srgbClr val="BA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3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8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5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4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1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7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6349338" y="0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0" y="1198181"/>
            <a:ext cx="5750248" cy="3403930"/>
          </a:xfrm>
        </p:spPr>
        <p:txBody>
          <a:bodyPr>
            <a:normAutofit/>
          </a:bodyPr>
          <a:lstStyle/>
          <a:p>
            <a:pPr algn="l"/>
            <a:r>
              <a:rPr lang="en-US" sz="54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   What Authority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680" y="3247697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599090" y="3818137"/>
            <a:ext cx="4984651" cy="176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5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Moral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740979" y="4655131"/>
            <a:ext cx="2733235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There is a Moral Authority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Same Authority Governing the Actions of the church Governs the Actions of the Individual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28:18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“all” is not limited to any person, place, or thing.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Practically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Colossians 3:17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authority is needed for everything we do even as individuals.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Cf. Colossians 3:18-4:1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addressing individual responsibilities separate from those of the collective church.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May be understood, but sometimes lacking consistency in individual practice.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There is a Moral Authority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Authority of Christ is Demonstrated in Ways Beyond the Collectivity of the Church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I.e. there are distinct realms where Christ’s authority operates with equal force, though regarding different specific matters.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Example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James 1:27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directed toward the individual. (Not to be confused with church responsibility.)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Example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Timothy 5:3, 8, 9-10, 16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distinctions made between individual and church responsibility.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It is as important to conform to Christ’s authority individually as it is as a church.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2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Moral Authority Must Be Communicated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 Standard of Morality Must Be Revealed to be Known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Jeremiah 10:23; Proverbs 14:12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we cannot know within ourselves.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Our conscience is not a standard of morality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Acts 23:1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Man must look to God’s word for a moral pattern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Romans 7:7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For man to be pure he must appeal to God’s word –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Psalm 119:9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6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Moral Authority Must Be Communicated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Moral Authority is Communicated Through the Same Methodology as Any Other Divine Revelation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The grace of God teaches us morality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Titus 2:11-12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Direct Statement/Command, Example, Necessary Inference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Jesus on marriage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Matthew 19:3-6</a:t>
            </a:r>
          </a:p>
          <a:p>
            <a:pPr lvl="1"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Paul on labor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Thessalonians 3:7-9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9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Moral Authority Must Be Submitted to and Enforced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Call to Obedience Extends Beyond Collective Matters of the Church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Loving neighbor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(James 2:8-9)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Care for brethren      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(James 2:15-17)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Doing good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(James 4:17)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Prohibition of alcohol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(1 Peter 4:3)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Modesty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(1 Timothy 2:9-10)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Sexual purity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(1 Thessalonians 4:3-4; Hebrews 13:4)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; Forsaking the assembly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(Hebrews 10:25)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62" y="63852"/>
            <a:ext cx="11761076" cy="1325563"/>
          </a:xfrm>
        </p:spPr>
        <p:txBody>
          <a:bodyPr>
            <a:noAutofit/>
          </a:bodyPr>
          <a:lstStyle/>
          <a:p>
            <a:r>
              <a:rPr lang="en-US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Moral Authority Must Be Submitted to and Enforced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60666"/>
            <a:ext cx="11761075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Accountability in the Family of God Includes Matters of Individuality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Sexual immorality in Corinth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5:1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General sin noticed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Galatians 6:1-2, 6-8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There is a standard to live by even beyond the four walls of a church building, and we are obligated to hold each other accountable to it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James 5:19-20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46841" y="1318163"/>
            <a:ext cx="5853067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6349338" y="0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0" y="1198181"/>
            <a:ext cx="5750248" cy="3403930"/>
          </a:xfrm>
        </p:spPr>
        <p:txBody>
          <a:bodyPr>
            <a:normAutofit/>
          </a:bodyPr>
          <a:lstStyle/>
          <a:p>
            <a:pPr algn="l"/>
            <a:r>
              <a:rPr lang="en-US" sz="54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   What Authority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680" y="3247697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z="36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599090" y="3818137"/>
            <a:ext cx="4984651" cy="176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54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Moral Authority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740979" y="4655131"/>
            <a:ext cx="2733235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3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442</Words>
  <Application>Microsoft Macintosh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Arial</vt:lpstr>
      <vt:lpstr>Wingdings</vt:lpstr>
      <vt:lpstr>Calibri Light</vt:lpstr>
      <vt:lpstr>Bembo</vt:lpstr>
      <vt:lpstr>Office Theme</vt:lpstr>
      <vt:lpstr>PowerPoint Presentation</vt:lpstr>
      <vt:lpstr>By         What Authority</vt:lpstr>
      <vt:lpstr>There is a Moral Authority</vt:lpstr>
      <vt:lpstr>There is a Moral Authority</vt:lpstr>
      <vt:lpstr>Moral Authority Must Be Communicated</vt:lpstr>
      <vt:lpstr>Moral Authority Must Be Communicated</vt:lpstr>
      <vt:lpstr>Moral Authority Must Be Submitted to and Enforced</vt:lpstr>
      <vt:lpstr>Moral Authority Must Be Submitted to and Enforced</vt:lpstr>
      <vt:lpstr>By   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38</cp:revision>
  <dcterms:created xsi:type="dcterms:W3CDTF">2021-08-24T16:58:43Z</dcterms:created>
  <dcterms:modified xsi:type="dcterms:W3CDTF">2021-11-15T14:19:00Z</dcterms:modified>
</cp:coreProperties>
</file>