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OVES" panose="02000500000000000000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AD7B-614E-4646-8F00-C0D661198496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E93E-156E-2D4A-B75C-1DA5B568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3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9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CE93E-156E-2D4A-B75C-1DA5B5689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7340-D1C6-4B43-90C6-8F6747B0A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1DCA5-D29E-C74E-AB05-0D07DCA7D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4B2D-62C5-A447-9572-D6A6EAF8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ADA86-E785-5F41-B197-02187E40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7CF6-E7B4-0E41-95FF-CC29E44B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5EBC-F14F-E448-BBE8-5137DF2C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B34F4-AFDE-3B4F-B3A3-C49781E88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E9C0-A28F-C84B-9C28-ED44C495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2EEDB-4BAA-F448-9E15-EB780D83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4AE92-8A19-8545-B579-A4BBE09A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5DF5E-3ACB-7D4E-AAB6-44D8B22BB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72F89-C0DB-8846-9BA1-5188F77AD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C5AE-F316-2A41-B087-6E25F16D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C0675-7938-5346-B8DD-2F789CBB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5C73-4AA3-3D45-B5BA-B9A805E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31AF-B97C-184A-BDD9-08C0B9A3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E5C5-ED40-6646-A2E6-6361EDFA3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FA68-A811-074F-969C-946132A9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2D275-4129-D740-9CC7-243B37B7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9DB16-8B3E-5141-A674-5D6855BB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DA81-3C95-8F4A-AE9A-907F626F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56EE9-9B33-754A-B526-6BD28ABD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980D-3A52-A440-A960-4CCDFB64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2C221-40F2-CE48-AC5D-4186FF93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8D31-87CE-174E-BC23-EA1998EA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E2BC-3128-AA47-B8E4-CD319A24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7BBE-BCF5-CE41-85CF-8F5A6AC8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0E9E7-B606-564C-BAC3-9351905DC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78DFD-C4F8-1044-BBB4-FB1C0DC1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2EA6E-C318-C540-A966-DB870986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A3BF-482E-1947-BA2E-8584983B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AA7B-0C9A-024A-A754-E1DC0443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33CFC-1B0E-5842-8076-AC3DE164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B6BB6-BDDA-3A40-95C4-443AE7A78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79722-FDB9-D940-8C3F-A68800A39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43C6F-A60E-FC48-943C-7D8A1884E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8B5CF-5CD2-6A4D-855B-3CAC87E1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4B607-D21F-6D47-9C1C-B5162510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122C3-9D48-B248-9CE0-EC6DA36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1A46-6E85-574A-855A-DD123DC7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C3A26-E71E-2E42-9E8F-1C73C45C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5F9F9-6A1A-C945-87AF-0382A311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92783-5AA7-054C-A6B6-A105BA88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6708F-19C6-7C4C-9102-B7311C9C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202CC-F3E4-9948-B249-9C81E83B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1A2A6-ED38-9048-A4BE-1A870020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4F90-35BB-BB4C-BC6A-8E7FC3E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2FDC-FBFB-DC4B-BA6F-D8F137B5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E97A9-E880-CD40-A99A-44CB76A5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EFCC5-F205-544E-9C4A-804AFA34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62EB7-9E7E-4C4B-890E-DAF8A549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47634-3F79-5C42-B7C7-F6C22502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03FB-312C-4446-B043-39DC6621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6DF56-AD82-814F-8321-0C4DB5E51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61EF7-C7BB-0C4D-86D0-E13C3BDF3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D73C7-2F0B-7B4C-996A-71595A20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D665C-1AAF-5C4F-883C-530DCE6B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4B25F-47AB-B446-BAAB-575ABB23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90B50-992F-A343-A220-789E5C36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3269-7AB5-6649-867C-9DFCC7C3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C1FA0-AB61-C64D-96B7-9D92BE801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E7D0-FD7D-F545-B91E-C04935E41730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6D879-B1A0-624F-BA4F-29237E36F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2CD4-3B69-544A-86F2-52F68FDE8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C43C-2C8C-A04E-977C-4D140D33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66A-3EF2-404F-A719-AC8318A5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83F4-A6D7-9844-9BE9-F390B165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44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Christ</a:t>
            </a:r>
            <a:r>
              <a:rPr lang="en-US" sz="4400" dirty="0">
                <a:solidFill>
                  <a:schemeClr val="bg1"/>
                </a:solidFill>
              </a:rPr>
              <a:t>’</a:t>
            </a: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s church is Eternal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(Matthew 16:18-19; Daniel 2:44;       Hebrews 1:8)</a:t>
            </a:r>
          </a:p>
        </p:txBody>
      </p:sp>
    </p:spTree>
    <p:extLst>
      <p:ext uri="{BB962C8B-B14F-4D97-AF65-F5344CB8AC3E}">
        <p14:creationId xmlns:p14="http://schemas.microsoft.com/office/powerpoint/2010/main" val="397253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Christ Will Return                 to Judge the World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(Hebrews 9:27; John 5:28-29;  Ecclesiastes 12:13-14; John 12:48)</a:t>
            </a:r>
          </a:p>
        </p:txBody>
      </p:sp>
    </p:spTree>
    <p:extLst>
      <p:ext uri="{BB962C8B-B14F-4D97-AF65-F5344CB8AC3E}">
        <p14:creationId xmlns:p14="http://schemas.microsoft.com/office/powerpoint/2010/main" val="96531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Each Individual Will Spend Eternity in One of Two Places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(Galatians 6:7-8; Matthew 25:34, 41, 46; 7:13-14)</a:t>
            </a:r>
          </a:p>
        </p:txBody>
      </p:sp>
    </p:spTree>
    <p:extLst>
      <p:ext uri="{BB962C8B-B14F-4D97-AF65-F5344CB8AC3E}">
        <p14:creationId xmlns:p14="http://schemas.microsoft.com/office/powerpoint/2010/main" val="148743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0459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</p:spTree>
    <p:extLst>
      <p:ext uri="{BB962C8B-B14F-4D97-AF65-F5344CB8AC3E}">
        <p14:creationId xmlns:p14="http://schemas.microsoft.com/office/powerpoint/2010/main" val="410007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0459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</p:spTree>
    <p:extLst>
      <p:ext uri="{BB962C8B-B14F-4D97-AF65-F5344CB8AC3E}">
        <p14:creationId xmlns:p14="http://schemas.microsoft.com/office/powerpoint/2010/main" val="3516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44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Sin is a Universal Problem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(Romans 3:23; 6:23; Ezekiel 18:20)</a:t>
            </a:r>
          </a:p>
        </p:txBody>
      </p:sp>
    </p:spTree>
    <p:extLst>
      <p:ext uri="{BB962C8B-B14F-4D97-AF65-F5344CB8AC3E}">
        <p14:creationId xmlns:p14="http://schemas.microsoft.com/office/powerpoint/2010/main" val="4204289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2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God Sent His Son                     to Save All Men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(1 Timothy 2:4; John 3:16; 1 John 4:9-10)</a:t>
            </a:r>
          </a:p>
        </p:txBody>
      </p:sp>
    </p:spTree>
    <p:extLst>
      <p:ext uri="{BB962C8B-B14F-4D97-AF65-F5344CB8AC3E}">
        <p14:creationId xmlns:p14="http://schemas.microsoft.com/office/powerpoint/2010/main" val="1434056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2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the Gospel is the Sole Access to the Gift of Jesus</a:t>
            </a:r>
            <a:r>
              <a:rPr lang="en-US" sz="4400" dirty="0">
                <a:solidFill>
                  <a:schemeClr val="bg1"/>
                </a:solidFill>
              </a:rPr>
              <a:t>’</a:t>
            </a: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 Sacrifice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(Romans 1:16; 8:2; 5:1-2; 10:17)</a:t>
            </a:r>
          </a:p>
        </p:txBody>
      </p:sp>
    </p:spTree>
    <p:extLst>
      <p:ext uri="{BB962C8B-B14F-4D97-AF65-F5344CB8AC3E}">
        <p14:creationId xmlns:p14="http://schemas.microsoft.com/office/powerpoint/2010/main" val="2090215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An Obedient Faith is Required by the Gospel for Salvation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(Romans 1:5; 16:26; Mark 16:15-16; Colossians 2:12; Romans 6:4; 17-18)</a:t>
            </a:r>
          </a:p>
        </p:txBody>
      </p:sp>
    </p:spTree>
    <p:extLst>
      <p:ext uri="{BB962C8B-B14F-4D97-AF65-F5344CB8AC3E}">
        <p14:creationId xmlns:p14="http://schemas.microsoft.com/office/powerpoint/2010/main" val="2447836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There is Only One church Comprised of the Saved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(Acts 2:38, 40-41, 47; Matthew 16:18; Ephesians 1:22-23; 4:4)</a:t>
            </a:r>
          </a:p>
        </p:txBody>
      </p:sp>
    </p:spTree>
    <p:extLst>
      <p:ext uri="{BB962C8B-B14F-4D97-AF65-F5344CB8AC3E}">
        <p14:creationId xmlns:p14="http://schemas.microsoft.com/office/powerpoint/2010/main" val="3164339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Christ is the Head                    of the One church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(Colossians 1:18; 3:17; Matthew 28:18;     Luke 6:46)</a:t>
            </a:r>
          </a:p>
        </p:txBody>
      </p:sp>
    </p:spTree>
    <p:extLst>
      <p:ext uri="{BB962C8B-B14F-4D97-AF65-F5344CB8AC3E}">
        <p14:creationId xmlns:p14="http://schemas.microsoft.com/office/powerpoint/2010/main" val="3537392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leather&#10;&#10;Description automatically generated">
            <a:extLst>
              <a:ext uri="{FF2B5EF4-FFF2-40B4-BE49-F238E27FC236}">
                <a16:creationId xmlns:a16="http://schemas.microsoft.com/office/drawing/2014/main" id="{E28FD2EB-CCF9-3345-81BC-4CB6A305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</a:extLst>
          </a:blip>
          <a:srcRect t="6550" b="27156"/>
          <a:stretch/>
        </p:blipFill>
        <p:spPr>
          <a:xfrm>
            <a:off x="0" y="1320800"/>
            <a:ext cx="12192000" cy="421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B25DF-85F8-5B49-AF0D-DF92F3E6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"/>
            <a:ext cx="12192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We Believe What the Bible Says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E6107-35E3-B148-9750-C131FE1E5E8F}"/>
              </a:ext>
            </a:extLst>
          </p:cNvPr>
          <p:cNvSpPr txBox="1"/>
          <p:nvPr/>
        </p:nvSpPr>
        <p:spPr>
          <a:xfrm>
            <a:off x="682171" y="2402115"/>
            <a:ext cx="10827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46438" algn="l"/>
              </a:tabLst>
            </a:pPr>
            <a:endParaRPr lang="en-US" sz="800" b="1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algn="ctr">
              <a:tabLst>
                <a:tab pos="3246438" algn="l"/>
              </a:tabLst>
            </a:pP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That Christ</a:t>
            </a:r>
            <a:r>
              <a:rPr lang="en-US" sz="4400" dirty="0">
                <a:solidFill>
                  <a:schemeClr val="bg1"/>
                </a:solidFill>
              </a:rPr>
              <a:t>’</a:t>
            </a:r>
            <a:r>
              <a:rPr lang="en-US" sz="4400" b="1" dirty="0">
                <a:solidFill>
                  <a:schemeClr val="bg1"/>
                </a:solidFill>
                <a:latin typeface="LOVES" panose="02000500000000000000" pitchFamily="2" charset="0"/>
              </a:rPr>
              <a:t>s church has Distinct Identifiable Characteristics</a:t>
            </a:r>
          </a:p>
          <a:p>
            <a:pPr algn="ctr">
              <a:tabLst>
                <a:tab pos="3246438" algn="l"/>
              </a:tabLst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LOVES" panose="02000500000000000000" pitchFamily="2" charset="0"/>
              </a:rPr>
              <a:t>(2 Timothy 1:13 – Work, Worship, Organization)</a:t>
            </a:r>
          </a:p>
        </p:txBody>
      </p:sp>
    </p:spTree>
    <p:extLst>
      <p:ext uri="{BB962C8B-B14F-4D97-AF65-F5344CB8AC3E}">
        <p14:creationId xmlns:p14="http://schemas.microsoft.com/office/powerpoint/2010/main" val="2326143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297</Words>
  <Application>Microsoft Macintosh PowerPoint</Application>
  <PresentationFormat>Widescreen</PresentationFormat>
  <Paragraphs>54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Light</vt:lpstr>
      <vt:lpstr>LOVES</vt:lpstr>
      <vt:lpstr>Calibri</vt:lpstr>
      <vt:lpstr>Arial</vt:lpstr>
      <vt:lpstr>Office Theme</vt:lpstr>
      <vt:lpstr>PowerPoint Presentation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  <vt:lpstr>We Believe What the Bible Says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10</cp:revision>
  <dcterms:created xsi:type="dcterms:W3CDTF">2021-11-15T15:30:28Z</dcterms:created>
  <dcterms:modified xsi:type="dcterms:W3CDTF">2021-11-20T23:31:19Z</dcterms:modified>
</cp:coreProperties>
</file>