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1" r:id="rId1"/>
    <p:sldMasterId id="2147483752" r:id="rId2"/>
  </p:sldMasterIdLst>
  <p:sldIdLst>
    <p:sldId id="261" r:id="rId3"/>
    <p:sldId id="256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embeddedFontLst>
    <p:embeddedFont>
      <p:font typeface="Bembo" panose="02020502050201020203" pitchFamily="18" charset="0"/>
      <p:regular r:id="rId13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7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0132-5E82-FD41-B87C-4868B0E0D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4A45C-8CE2-1C49-B441-2A66287AF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552F-139D-6C49-B921-2D7954BB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3F5B7-1E8C-C94E-87CE-B2C69284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7D7A9-62E1-894A-9785-D6BEE4FB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8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432-C8E5-1143-9A83-CECA4E30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6CBC-5C26-F445-A9CA-05DB2627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C428C-C984-8D47-B094-4D093684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5710-B435-7E45-ADCE-BB52E82E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9FEC8-E425-5842-8084-9168252C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6113E-A6D8-AB44-B77F-5E1DB2AE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311C-67A1-E745-9E44-508EAE58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E9A0-D53B-DE46-BB66-441041D4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E40D-74CB-D144-AFB4-26077E06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662C-542E-8843-B4D1-ED9287A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A182-8196-EA4B-8524-54A76F49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4A55-E451-434B-AA72-3FF21414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5A8CD-1AA0-EA40-9DCD-730B2CF59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80A32-7AE0-1345-AD9B-42FB92A7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9ACC5-7F79-9443-8E82-4671DA48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CE0DD-CA2B-FE47-8C1E-9E77EBA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7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E2EB-1BF6-D743-A021-4E365885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5F954-FF44-E94F-9552-D4DE7711D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3E180-B6D2-9D4F-9325-2D17E475E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A8AA5-CE7F-984E-A37B-E1299AF3E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6A038-B1DB-F740-A077-0D6588862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34FEB-964B-AA40-88D6-818A4C1F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D733C-E7DD-C147-9D2E-DF3A71A2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0C438-57F2-6F41-9AD6-09E792A0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5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7E37-7546-AA48-A9D2-A393AE72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1551-6C13-4043-9F29-277692A9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CF5E1-887E-244D-8C05-51781A0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9A8E3-67DC-6B48-8633-F2943AAA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C4676-251D-3648-8880-A3E32945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C8B67-ACDF-4445-89B5-229FD408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19812-B371-844F-B600-4858F312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02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5CA4-B45F-4747-A0E2-C3A18703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6CB2-76A5-354F-B695-75562E2F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0D08-5CBF-4D43-B324-5868925F7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12318-C1A4-7F42-8325-E0498852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103EF-B4DC-1545-A5A3-D45432B5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31719-029A-6C4F-9D28-A3458BC7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8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6973-C6FC-6944-9799-4BC4E4D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CDF17-2FF6-3B4C-B330-5F95B644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63A9B-6957-2D4F-B3B3-8F5C88924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442C2-AF1F-E941-A810-12A228C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3DAB-8BAA-E541-9658-04C6C71D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CFDC9-5ABF-C64A-819B-E24C5AD0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6EA9-222B-B841-B547-B8B43E07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C6729-77D4-1D48-A68E-16BCAC5A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583F-F690-834F-A020-7987F7518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B2D5-BA3F-324E-8F53-2A35F69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66EC-0721-D442-BB8E-2B22806D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F20FC-0F12-D147-B877-C73C4C6DD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D8EF7-DDD8-BA44-BE1B-D3DE77953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5065-A110-3D48-862C-228DCEC7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3F2F-AFF6-974E-AE25-3FE3B796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449C3-4C33-5E45-AE12-C5A09FE9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December 19,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95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3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December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December 19,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9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40" r:id="rId7"/>
    <p:sldLayoutId id="2147483741" r:id="rId8"/>
    <p:sldLayoutId id="2147483742" r:id="rId9"/>
    <p:sldLayoutId id="2147483743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16BEE-9E6A-7540-8DCB-B39DBE1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85B8-F1D1-3D41-A401-C506E839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10A3-1773-D441-9353-2161231BA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A4E6-8028-9A49-9CA8-86A0E2734504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DC2B0-1B14-5045-936A-BF2CFA1D3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D017-92BA-8846-8C89-8063690A1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909E-F12E-ED4E-B3F6-D73C78E24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2E50-D90D-8342-A050-14A5C98C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BADF-F8E4-0C44-90CD-F3191386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7616-FB60-F446-92A2-B174AC2A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946" y="5395039"/>
            <a:ext cx="7242974" cy="116175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Ephesians 1:15-23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25D84-5002-F742-9283-5357EEFA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433" y="5532566"/>
            <a:ext cx="10160000" cy="786733"/>
          </a:xfrm>
        </p:spPr>
        <p:txBody>
          <a:bodyPr anchor="t">
            <a:normAutofit/>
          </a:bodyPr>
          <a:lstStyle/>
          <a:p>
            <a:r>
              <a:rPr lang="en-US" sz="4000" dirty="0"/>
              <a:t>Ascending Wisdom</a:t>
            </a:r>
            <a:endParaRPr lang="en-US" sz="3200" dirty="0"/>
          </a:p>
        </p:txBody>
      </p:sp>
      <p:pic>
        <p:nvPicPr>
          <p:cNvPr id="5" name="Picture 4" descr="A person standing in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B7FADD86-9C87-054D-9D0C-4E22AEF7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6" b="955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C9A057-32CF-FB49-B575-E4F1DC4D6914}"/>
              </a:ext>
            </a:extLst>
          </p:cNvPr>
          <p:cNvSpPr txBox="1">
            <a:spLocks/>
          </p:cNvSpPr>
          <p:nvPr/>
        </p:nvSpPr>
        <p:spPr>
          <a:xfrm>
            <a:off x="1016000" y="5160706"/>
            <a:ext cx="10160000" cy="109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/>
              <a:t>A Prayer for</a:t>
            </a:r>
          </a:p>
        </p:txBody>
      </p:sp>
    </p:spTree>
    <p:extLst>
      <p:ext uri="{BB962C8B-B14F-4D97-AF65-F5344CB8AC3E}">
        <p14:creationId xmlns:p14="http://schemas.microsoft.com/office/powerpoint/2010/main" val="25154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7616-FB60-F446-92A2-B174AC2A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946" y="5395039"/>
            <a:ext cx="7242974" cy="1161754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</a:rPr>
              <a:t>Ephesians 1:15-23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25D84-5002-F742-9283-5357EEFA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433" y="5532566"/>
            <a:ext cx="10160000" cy="786733"/>
          </a:xfrm>
        </p:spPr>
        <p:txBody>
          <a:bodyPr anchor="t">
            <a:normAutofit/>
          </a:bodyPr>
          <a:lstStyle/>
          <a:p>
            <a:r>
              <a:rPr lang="en-US" sz="4000" dirty="0"/>
              <a:t>Ascending Wisdom</a:t>
            </a:r>
            <a:endParaRPr lang="en-US" sz="3200" dirty="0"/>
          </a:p>
        </p:txBody>
      </p:sp>
      <p:pic>
        <p:nvPicPr>
          <p:cNvPr id="5" name="Picture 4" descr="A person standing in 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B7FADD86-9C87-054D-9D0C-4E22AEF7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6" b="9559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EC9A057-32CF-FB49-B575-E4F1DC4D6914}"/>
              </a:ext>
            </a:extLst>
          </p:cNvPr>
          <p:cNvSpPr txBox="1">
            <a:spLocks/>
          </p:cNvSpPr>
          <p:nvPr/>
        </p:nvSpPr>
        <p:spPr>
          <a:xfrm>
            <a:off x="1016000" y="5160706"/>
            <a:ext cx="10160000" cy="109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3200" dirty="0"/>
              <a:t>A Prayer for</a:t>
            </a:r>
          </a:p>
        </p:txBody>
      </p:sp>
    </p:spTree>
    <p:extLst>
      <p:ext uri="{BB962C8B-B14F-4D97-AF65-F5344CB8AC3E}">
        <p14:creationId xmlns:p14="http://schemas.microsoft.com/office/powerpoint/2010/main" val="40538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7950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Spirit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“Spirit” as a disposition: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1 Corinthians 4:21; Galatians 6:1 </a:t>
            </a:r>
            <a:r>
              <a:rPr lang="en-US" sz="2800" dirty="0"/>
              <a:t>– </a:t>
            </a:r>
            <a:r>
              <a:rPr lang="en-US" sz="2800" i="1" dirty="0"/>
              <a:t>“spirit of gentleness”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Romans 8:15 </a:t>
            </a:r>
            <a:r>
              <a:rPr lang="en-US" sz="2800" dirty="0"/>
              <a:t>– </a:t>
            </a:r>
            <a:r>
              <a:rPr lang="en-US" sz="2800" i="1" dirty="0"/>
              <a:t>“spirit of bondage…spirit of adoption”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2 Timothy 1:7 </a:t>
            </a:r>
            <a:r>
              <a:rPr lang="en-US" sz="2800" dirty="0"/>
              <a:t>– </a:t>
            </a:r>
            <a:r>
              <a:rPr lang="en-US" sz="2800" i="1" dirty="0"/>
              <a:t>“spirit of fear…power…love…sound mind”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Prayer for a disposition, quality, or character marked by </a:t>
            </a:r>
            <a:r>
              <a:rPr lang="en-US" sz="2800" i="1" dirty="0"/>
              <a:t>“wisdom and revelation.”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C00000"/>
                </a:solidFill>
              </a:rPr>
              <a:t>Psalm 1:2; 19:10; 40:8; 119:10-11, 15-16;                    2 Timothy 2:15</a:t>
            </a:r>
          </a:p>
        </p:txBody>
      </p:sp>
    </p:spTree>
    <p:extLst>
      <p:ext uri="{BB962C8B-B14F-4D97-AF65-F5344CB8AC3E}">
        <p14:creationId xmlns:p14="http://schemas.microsoft.com/office/powerpoint/2010/main" val="36855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7569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Wisdom and Revelation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Wisdom coming from revelation: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Revealed, but still blind – </a:t>
            </a:r>
            <a:r>
              <a:rPr lang="en-US" sz="2800" dirty="0">
                <a:solidFill>
                  <a:srgbClr val="C00000"/>
                </a:solidFill>
              </a:rPr>
              <a:t>2 Corinthians 4:3-4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Revealed, and understood personally – </a:t>
            </a:r>
            <a:r>
              <a:rPr lang="en-US" sz="2800" dirty="0">
                <a:solidFill>
                  <a:srgbClr val="C00000"/>
                </a:solidFill>
              </a:rPr>
              <a:t>Ephesians 3:3-4; 5:17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Become more acquainted with the gospel message: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Grow in knowledge and wisdom – </a:t>
            </a:r>
            <a:r>
              <a:rPr lang="en-US" sz="2800" dirty="0">
                <a:solidFill>
                  <a:srgbClr val="C00000"/>
                </a:solidFill>
              </a:rPr>
              <a:t>2 Peter 3:18;                         1 Corinthians 2:6; Colossians 1:9</a:t>
            </a:r>
          </a:p>
          <a:p>
            <a:pPr lvl="1">
              <a:buFont typeface="Wingdings" pitchFamily="2" charset="2"/>
              <a:buChar char="v"/>
            </a:pPr>
            <a:r>
              <a:rPr lang="en-US" sz="2800">
                <a:solidFill>
                  <a:schemeClr val="tx1"/>
                </a:solidFill>
              </a:rPr>
              <a:t>Not simply knowing </a:t>
            </a:r>
            <a:r>
              <a:rPr lang="en-US" sz="2800" dirty="0">
                <a:solidFill>
                  <a:schemeClr val="tx1"/>
                </a:solidFill>
              </a:rPr>
              <a:t>facts, but comprehending </a:t>
            </a:r>
            <a:r>
              <a:rPr lang="en-US" sz="2800">
                <a:solidFill>
                  <a:schemeClr val="tx1"/>
                </a:solidFill>
              </a:rPr>
              <a:t>–                   </a:t>
            </a:r>
            <a:r>
              <a:rPr lang="en-US" sz="2800">
                <a:solidFill>
                  <a:srgbClr val="C00000"/>
                </a:solidFill>
              </a:rPr>
              <a:t>Luke </a:t>
            </a:r>
            <a:r>
              <a:rPr lang="en-US" sz="2800" dirty="0">
                <a:solidFill>
                  <a:srgbClr val="C00000"/>
                </a:solidFill>
              </a:rPr>
              <a:t>2:46-47, </a:t>
            </a:r>
            <a:r>
              <a:rPr lang="en-US" sz="2800">
                <a:solidFill>
                  <a:srgbClr val="C00000"/>
                </a:solidFill>
              </a:rPr>
              <a:t>52; Acts </a:t>
            </a:r>
            <a:r>
              <a:rPr lang="en-US" sz="2800" dirty="0">
                <a:solidFill>
                  <a:srgbClr val="C00000"/>
                </a:solidFill>
              </a:rPr>
              <a:t>8:30-31</a:t>
            </a:r>
          </a:p>
        </p:txBody>
      </p:sp>
    </p:spTree>
    <p:extLst>
      <p:ext uri="{BB962C8B-B14F-4D97-AF65-F5344CB8AC3E}">
        <p14:creationId xmlns:p14="http://schemas.microsoft.com/office/powerpoint/2010/main" val="35693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883900" cy="1685923"/>
          </a:xfrm>
        </p:spPr>
        <p:txBody>
          <a:bodyPr>
            <a:normAutofit/>
          </a:bodyPr>
          <a:lstStyle/>
          <a:p>
            <a:r>
              <a:rPr lang="en-US" sz="2900" dirty="0"/>
              <a:t>The spirit of Wisdom and Revelation in the Knowledge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the Knowledge of Him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The specific content of the </a:t>
            </a:r>
            <a:r>
              <a:rPr lang="en-US" sz="2800" i="1" dirty="0">
                <a:solidFill>
                  <a:schemeClr val="tx1"/>
                </a:solidFill>
              </a:rPr>
              <a:t>“spirit of wisdom and revelation.”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Knowledge – </a:t>
            </a:r>
            <a:r>
              <a:rPr lang="en-US" sz="2800" i="1" dirty="0">
                <a:solidFill>
                  <a:schemeClr val="tx1"/>
                </a:solidFill>
              </a:rPr>
              <a:t>epignōsis </a:t>
            </a:r>
            <a:r>
              <a:rPr lang="en-US" sz="2800" dirty="0">
                <a:solidFill>
                  <a:schemeClr val="tx1"/>
                </a:solidFill>
              </a:rPr>
              <a:t>– Not simply an intellectual grasp on truth, but the uniting with truth by the practice of it.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2 Peter 1:3 </a:t>
            </a:r>
            <a:r>
              <a:rPr lang="en-US" sz="2800" dirty="0">
                <a:solidFill>
                  <a:schemeClr val="tx1"/>
                </a:solidFill>
              </a:rPr>
              <a:t>– all things pertaining to life and godliness through the knowledge (</a:t>
            </a:r>
            <a:r>
              <a:rPr lang="en-US" sz="2800" i="1" dirty="0">
                <a:solidFill>
                  <a:schemeClr val="tx1"/>
                </a:solidFill>
              </a:rPr>
              <a:t>epignōsis</a:t>
            </a:r>
            <a:r>
              <a:rPr lang="en-US" sz="2800" dirty="0">
                <a:solidFill>
                  <a:schemeClr val="tx1"/>
                </a:solidFill>
              </a:rPr>
              <a:t>) of Him.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1 John 2:3-6 </a:t>
            </a:r>
            <a:r>
              <a:rPr lang="en-US" sz="2800" dirty="0">
                <a:solidFill>
                  <a:schemeClr val="tx1"/>
                </a:solidFill>
              </a:rPr>
              <a:t>– keep commandments, keep word, walk as He walked.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Knowing the Hope of His Calling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Context of those being addressed – we/us vs. you – Gentiles without hope now have hope (</a:t>
            </a:r>
            <a:r>
              <a:rPr lang="en-US" sz="2800" dirty="0">
                <a:solidFill>
                  <a:srgbClr val="C00000"/>
                </a:solidFill>
              </a:rPr>
              <a:t>Ephesians 2:11-13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There is hope in His calling – </a:t>
            </a:r>
            <a:r>
              <a:rPr lang="en-US" sz="2800" dirty="0">
                <a:solidFill>
                  <a:srgbClr val="C00000"/>
                </a:solidFill>
              </a:rPr>
              <a:t>Ephesians 1:18; 2 Thessalonians 2:14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State of living without hope – </a:t>
            </a:r>
            <a:r>
              <a:rPr lang="en-US" sz="2800" dirty="0">
                <a:solidFill>
                  <a:srgbClr val="C00000"/>
                </a:solidFill>
              </a:rPr>
              <a:t>1 Corinthians 15:19, 32b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State of living with hope – </a:t>
            </a:r>
            <a:r>
              <a:rPr lang="en-US" sz="2800" dirty="0">
                <a:solidFill>
                  <a:srgbClr val="C00000"/>
                </a:solidFill>
              </a:rPr>
              <a:t>1 Corinthians 15:32-34, 58;        Romans 8:25; 1 Peter 3:13-15; Philippians 3:17-20a </a:t>
            </a:r>
          </a:p>
        </p:txBody>
      </p:sp>
    </p:spTree>
    <p:extLst>
      <p:ext uri="{BB962C8B-B14F-4D97-AF65-F5344CB8AC3E}">
        <p14:creationId xmlns:p14="http://schemas.microsoft.com/office/powerpoint/2010/main" val="9134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Knowing the Riches of the Glory of His Inheritance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The inheritance – </a:t>
            </a:r>
            <a:r>
              <a:rPr lang="en-US" sz="2800" dirty="0">
                <a:solidFill>
                  <a:srgbClr val="C00000"/>
                </a:solidFill>
              </a:rPr>
              <a:t>1 Peter 1:3-4 </a:t>
            </a:r>
            <a:r>
              <a:rPr lang="en-US" sz="2800" dirty="0">
                <a:solidFill>
                  <a:schemeClr val="tx1"/>
                </a:solidFill>
              </a:rPr>
              <a:t>– connection with Christ’s resurrection.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Hope of a resurrection to a spiritual body –                                  </a:t>
            </a:r>
            <a:r>
              <a:rPr lang="en-US" sz="2800" dirty="0">
                <a:solidFill>
                  <a:srgbClr val="C00000"/>
                </a:solidFill>
              </a:rPr>
              <a:t>1 Corinthians 15:19-23, 42-50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The hope should lead to a life of purity – </a:t>
            </a:r>
            <a:r>
              <a:rPr lang="en-US" sz="2800" dirty="0">
                <a:solidFill>
                  <a:srgbClr val="C00000"/>
                </a:solidFill>
              </a:rPr>
              <a:t>1 John 3:1-3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Knowing the </a:t>
            </a:r>
            <a:r>
              <a:rPr lang="en-US" sz="2800" i="1" dirty="0">
                <a:solidFill>
                  <a:schemeClr val="tx1"/>
                </a:solidFill>
              </a:rPr>
              <a:t>“riches of the glory of His inheritance” </a:t>
            </a:r>
            <a:r>
              <a:rPr lang="en-US" sz="2800" dirty="0">
                <a:solidFill>
                  <a:schemeClr val="tx1"/>
                </a:solidFill>
              </a:rPr>
              <a:t>should translate in living like we belong somewhere else – </a:t>
            </a:r>
            <a:r>
              <a:rPr lang="en-US" sz="2800" dirty="0">
                <a:solidFill>
                  <a:srgbClr val="C00000"/>
                </a:solidFill>
              </a:rPr>
              <a:t>Philippians 3:20-4:1; 2 Peter 3:13</a:t>
            </a:r>
          </a:p>
        </p:txBody>
      </p:sp>
    </p:spTree>
    <p:extLst>
      <p:ext uri="{BB962C8B-B14F-4D97-AF65-F5344CB8AC3E}">
        <p14:creationId xmlns:p14="http://schemas.microsoft.com/office/powerpoint/2010/main" val="30910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Knowing the Exceeding Greatness of His Power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This power is working toward/in us to reach the realization of the inheritance.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>
                <a:solidFill>
                  <a:schemeClr val="tx1"/>
                </a:solidFill>
              </a:rPr>
              <a:t>“According to” </a:t>
            </a:r>
            <a:r>
              <a:rPr lang="en-US" sz="2800" dirty="0">
                <a:solidFill>
                  <a:schemeClr val="tx1"/>
                </a:solidFill>
              </a:rPr>
              <a:t>– i.e. real demonstrations of the power in the past.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Ephesians 1:20-23 </a:t>
            </a:r>
            <a:r>
              <a:rPr lang="en-US" sz="2800" dirty="0">
                <a:solidFill>
                  <a:schemeClr val="tx1"/>
                </a:solidFill>
              </a:rPr>
              <a:t>– resurrection, ascension, and dominion of Christ.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Ephesians 2:1-10 </a:t>
            </a:r>
            <a:r>
              <a:rPr lang="en-US" sz="2800" dirty="0">
                <a:solidFill>
                  <a:schemeClr val="tx1"/>
                </a:solidFill>
              </a:rPr>
              <a:t>– our spiritual resurrection/salvation for good works in Christ.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8B0-4D05-5240-BC5A-E5BFBC9C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190500"/>
            <a:ext cx="10569383" cy="1685923"/>
          </a:xfrm>
        </p:spPr>
        <p:txBody>
          <a:bodyPr>
            <a:normAutofit/>
          </a:bodyPr>
          <a:lstStyle/>
          <a:p>
            <a:r>
              <a:rPr lang="en-US" sz="4000" dirty="0"/>
              <a:t>Ascending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95B5-C1BE-0449-ACAA-921D7364F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876424"/>
            <a:ext cx="10569383" cy="4778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Knowing the Exceeding Greatness of His Power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This power is working toward/in us to reach the realization of the inheritance.</a:t>
            </a:r>
          </a:p>
          <a:p>
            <a:pPr>
              <a:buFont typeface="Wingdings" pitchFamily="2" charset="2"/>
              <a:buChar char="v"/>
            </a:pPr>
            <a:r>
              <a:rPr lang="en-US" sz="2800" i="1" dirty="0">
                <a:solidFill>
                  <a:schemeClr val="tx1"/>
                </a:solidFill>
              </a:rPr>
              <a:t>“toward us who believe” </a:t>
            </a:r>
            <a:r>
              <a:rPr lang="en-US" sz="2800" dirty="0">
                <a:solidFill>
                  <a:schemeClr val="tx1"/>
                </a:solidFill>
              </a:rPr>
              <a:t>– present active verb – i.e. it not only has worked, but is working in us as we believe.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1 Peter 1:5 </a:t>
            </a:r>
            <a:r>
              <a:rPr lang="en-US" sz="2800" dirty="0">
                <a:solidFill>
                  <a:schemeClr val="tx1"/>
                </a:solidFill>
              </a:rPr>
              <a:t>– kept by power of God through faith                      </a:t>
            </a:r>
            <a:r>
              <a:rPr lang="en-US" sz="2800" dirty="0">
                <a:solidFill>
                  <a:srgbClr val="C00000"/>
                </a:solidFill>
              </a:rPr>
              <a:t>(cf. Romans 1:16; 10:17)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2 Peter 1:2-4, 10-11 </a:t>
            </a:r>
            <a:r>
              <a:rPr lang="en-US" sz="2800" dirty="0">
                <a:solidFill>
                  <a:schemeClr val="tx1"/>
                </a:solidFill>
              </a:rPr>
              <a:t>– partaking of the Divine nature.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</a:rPr>
              <a:t>2 Peter 3:18 </a:t>
            </a:r>
            <a:r>
              <a:rPr lang="en-US" sz="2800" dirty="0">
                <a:solidFill>
                  <a:schemeClr val="tx1"/>
                </a:solidFill>
              </a:rPr>
              <a:t>– knowing God’s power by growing in grace and knowledge.</a:t>
            </a:r>
          </a:p>
        </p:txBody>
      </p:sp>
    </p:spTree>
    <p:extLst>
      <p:ext uri="{BB962C8B-B14F-4D97-AF65-F5344CB8AC3E}">
        <p14:creationId xmlns:p14="http://schemas.microsoft.com/office/powerpoint/2010/main" val="21281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593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Bembo</vt:lpstr>
      <vt:lpstr>Calibri</vt:lpstr>
      <vt:lpstr>Arial</vt:lpstr>
      <vt:lpstr>Wingdings</vt:lpstr>
      <vt:lpstr>Calibri Light</vt:lpstr>
      <vt:lpstr>ArchiveVTI</vt:lpstr>
      <vt:lpstr>Office Theme</vt:lpstr>
      <vt:lpstr>PowerPoint Presentation</vt:lpstr>
      <vt:lpstr>Ascending Wisdom</vt:lpstr>
      <vt:lpstr>The spirit of Wisdom and Revelation in the Knowledge of Him</vt:lpstr>
      <vt:lpstr>The spirit of Wisdom and Revelation in the Knowledge of Him</vt:lpstr>
      <vt:lpstr>The spirit of Wisdom and Revelation in the Knowledge of Him</vt:lpstr>
      <vt:lpstr>Ascending Wisdom</vt:lpstr>
      <vt:lpstr>Ascending Wisdom</vt:lpstr>
      <vt:lpstr>Ascending Wisdom</vt:lpstr>
      <vt:lpstr>Ascending Wisdom</vt:lpstr>
      <vt:lpstr>Ascending Wisdom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Ascending Wisdom</dc:title>
  <dc:creator>Jeremiah Cox</dc:creator>
  <cp:lastModifiedBy>Jeremiah Cox</cp:lastModifiedBy>
  <cp:revision>14</cp:revision>
  <dcterms:created xsi:type="dcterms:W3CDTF">2021-12-10T22:02:46Z</dcterms:created>
  <dcterms:modified xsi:type="dcterms:W3CDTF">2021-12-19T14:46:12Z</dcterms:modified>
</cp:coreProperties>
</file>