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</p:sldMasterIdLst>
  <p:sldIdLst>
    <p:sldId id="258" r:id="rId2"/>
    <p:sldId id="256" r:id="rId3"/>
    <p:sldId id="259" r:id="rId4"/>
    <p:sldId id="260" r:id="rId5"/>
    <p:sldId id="261" r:id="rId6"/>
  </p:sldIdLst>
  <p:sldSz cx="12192000" cy="6858000"/>
  <p:notesSz cx="6858000" cy="9144000"/>
  <p:embeddedFontLst>
    <p:embeddedFont>
      <p:font typeface="Bembo" panose="02020502050201020203" pitchFamily="18" charset="0"/>
      <p:regular r:id="rId7"/>
      <p:bold r:id="rId8"/>
      <p:boldItalic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0604"/>
    <a:srgbClr val="BA5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5833"/>
  </p:normalViewPr>
  <p:slideViewPr>
    <p:cSldViewPr snapToGrid="0" snapToObjects="1">
      <p:cViewPr varScale="1">
        <p:scale>
          <a:sx n="108" d="100"/>
          <a:sy n="108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31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88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5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12/5/21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3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12/5/21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49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12/5/21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6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12/5/21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83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12/5/21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19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12/5/21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8DB92-4181-4741-B55F-4A18E499983E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7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B1E03-F061-1244-BBD4-E5C8DE05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29030-2CD5-0345-A558-8C1FA1758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56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E4398-D175-B942-B822-36BB9D1E7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34580" b="2"/>
          <a:stretch/>
        </p:blipFill>
        <p:spPr>
          <a:xfrm>
            <a:off x="6349338" y="0"/>
            <a:ext cx="5842662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F0859-33AC-984B-B23A-AE0C3C909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090" y="1198181"/>
            <a:ext cx="5750248" cy="3403930"/>
          </a:xfrm>
        </p:spPr>
        <p:txBody>
          <a:bodyPr>
            <a:normAutofit/>
          </a:bodyPr>
          <a:lstStyle/>
          <a:p>
            <a:pPr algn="l"/>
            <a:r>
              <a:rPr lang="en-US" sz="5400" cap="all" spc="600" dirty="0">
                <a:solidFill>
                  <a:schemeClr val="bg1"/>
                </a:solidFill>
                <a:latin typeface="Bembo"/>
                <a:ea typeface="Batang" panose="02030600000101010101" pitchFamily="18" charset="-127"/>
              </a:rPr>
              <a:t>By         What Authority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0CE27-3846-A845-83D9-9497BA69B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7680" y="3247697"/>
            <a:ext cx="3774870" cy="947057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buSzPct val="80000"/>
            </a:pP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Luke 20:1-8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DF6A74-9205-A94F-8EF0-D315BCF63271}"/>
              </a:ext>
            </a:extLst>
          </p:cNvPr>
          <p:cNvSpPr txBox="1">
            <a:spLocks/>
          </p:cNvSpPr>
          <p:nvPr/>
        </p:nvSpPr>
        <p:spPr>
          <a:xfrm>
            <a:off x="599090" y="3376701"/>
            <a:ext cx="7362496" cy="28334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-US" sz="48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  <a:cs typeface="+mn-cs"/>
              </a:rPr>
              <a:t>Rejecting the      Authority of the Lord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E751AD-3BA3-714D-9632-C061C5ED16D4}"/>
              </a:ext>
            </a:extLst>
          </p:cNvPr>
          <p:cNvCxnSpPr>
            <a:cxnSpLocks/>
          </p:cNvCxnSpPr>
          <p:nvPr/>
        </p:nvCxnSpPr>
        <p:spPr>
          <a:xfrm>
            <a:off x="740979" y="4655131"/>
            <a:ext cx="2733235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4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62" y="63852"/>
            <a:ext cx="11761076" cy="1325563"/>
          </a:xfrm>
        </p:spPr>
        <p:txBody>
          <a:bodyPr>
            <a:noAutofit/>
          </a:bodyPr>
          <a:lstStyle/>
          <a:p>
            <a:r>
              <a:rPr lang="en-US" cap="all" spc="600" dirty="0">
                <a:solidFill>
                  <a:schemeClr val="bg1"/>
                </a:solidFill>
                <a:latin typeface="Bembo"/>
                <a:ea typeface="Batang" panose="02030600000101010101" pitchFamily="18" charset="-127"/>
              </a:rPr>
              <a:t>To Reject the Lord’s Authority is to Reject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61" y="1460666"/>
            <a:ext cx="11761075" cy="516283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en-US" sz="3600" spc="160" dirty="0">
              <a:solidFill>
                <a:schemeClr val="bg1"/>
              </a:solidFill>
              <a:latin typeface="Bembo"/>
              <a:ea typeface="Batang" panose="02030600000101010101" pitchFamily="18" charset="-127"/>
            </a:endParaRPr>
          </a:p>
          <a:p>
            <a:pPr>
              <a:buFont typeface="Wingdings" pitchFamily="2" charset="2"/>
              <a:buChar char="v"/>
            </a:pPr>
            <a:r>
              <a:rPr lang="en-US" sz="4400" spc="160" dirty="0">
                <a:solidFill>
                  <a:schemeClr val="bg1"/>
                </a:solidFill>
                <a:latin typeface="Bembo"/>
                <a:ea typeface="Batang" panose="02030600000101010101" pitchFamily="18" charset="-127"/>
              </a:rPr>
              <a:t>Spiritual Success – </a:t>
            </a:r>
            <a:r>
              <a:rPr lang="en-US" sz="44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Matthew 7:21-23</a:t>
            </a:r>
          </a:p>
          <a:p>
            <a:pPr>
              <a:buFont typeface="Wingdings" pitchFamily="2" charset="2"/>
              <a:buChar char="v"/>
            </a:pPr>
            <a:r>
              <a:rPr lang="en-US" sz="4400" spc="160" dirty="0">
                <a:solidFill>
                  <a:schemeClr val="bg1"/>
                </a:solidFill>
                <a:latin typeface="Bembo"/>
                <a:ea typeface="Batang" panose="02030600000101010101" pitchFamily="18" charset="-127"/>
              </a:rPr>
              <a:t>Spiritual Stability – </a:t>
            </a:r>
            <a:r>
              <a:rPr lang="en-US" sz="44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Matthew 7:24-27</a:t>
            </a:r>
          </a:p>
          <a:p>
            <a:pPr>
              <a:buFont typeface="Wingdings" pitchFamily="2" charset="2"/>
              <a:buChar char="v"/>
            </a:pPr>
            <a:r>
              <a:rPr lang="en-US" sz="4400" spc="160" dirty="0">
                <a:solidFill>
                  <a:schemeClr val="bg1"/>
                </a:solidFill>
                <a:latin typeface="Bembo"/>
                <a:ea typeface="Batang" panose="02030600000101010101" pitchFamily="18" charset="-127"/>
              </a:rPr>
              <a:t>The Lord’s Love – </a:t>
            </a:r>
            <a:r>
              <a:rPr lang="en-US" sz="44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Jude 20-21; John 15:9-10</a:t>
            </a:r>
          </a:p>
          <a:p>
            <a:pPr>
              <a:buFont typeface="Wingdings" pitchFamily="2" charset="2"/>
              <a:buChar char="v"/>
            </a:pPr>
            <a:r>
              <a:rPr lang="en-US" sz="4400" spc="160" dirty="0">
                <a:solidFill>
                  <a:schemeClr val="bg1"/>
                </a:solidFill>
                <a:latin typeface="Bembo"/>
                <a:ea typeface="Batang" panose="02030600000101010101" pitchFamily="18" charset="-127"/>
              </a:rPr>
              <a:t>Salvation – </a:t>
            </a:r>
            <a:r>
              <a:rPr lang="en-US" sz="44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Acts 4:12</a:t>
            </a:r>
            <a:endParaRPr lang="en-US" sz="4000" spc="160" dirty="0">
              <a:solidFill>
                <a:srgbClr val="730604"/>
              </a:solidFill>
              <a:latin typeface="Bembo"/>
              <a:ea typeface="Batang" panose="02030600000101010101" pitchFamily="18" charset="-12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46841" y="1318163"/>
            <a:ext cx="585306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20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62" y="63852"/>
            <a:ext cx="11761076" cy="1325563"/>
          </a:xfrm>
        </p:spPr>
        <p:txBody>
          <a:bodyPr>
            <a:noAutofit/>
          </a:bodyPr>
          <a:lstStyle/>
          <a:p>
            <a:r>
              <a:rPr lang="en-US" sz="4000" cap="all" spc="600" dirty="0">
                <a:solidFill>
                  <a:schemeClr val="bg1"/>
                </a:solidFill>
                <a:latin typeface="Bembo"/>
                <a:ea typeface="Batang" panose="02030600000101010101" pitchFamily="18" charset="-127"/>
              </a:rPr>
              <a:t>To Reject the Lord’s Authority is to be Rejected by the Lord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61" y="1460666"/>
            <a:ext cx="11761075" cy="516283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en-US" sz="3600" spc="160" dirty="0">
              <a:solidFill>
                <a:schemeClr val="bg1"/>
              </a:solidFill>
              <a:latin typeface="Bembo"/>
              <a:ea typeface="Batang" panose="02030600000101010101" pitchFamily="18" charset="-127"/>
            </a:endParaRPr>
          </a:p>
          <a:p>
            <a:pPr>
              <a:buFont typeface="Wingdings" pitchFamily="2" charset="2"/>
              <a:buChar char="v"/>
            </a:pPr>
            <a:r>
              <a:rPr lang="en-US" sz="4400" spc="160" dirty="0">
                <a:solidFill>
                  <a:schemeClr val="bg1"/>
                </a:solidFill>
                <a:latin typeface="Bembo"/>
                <a:ea typeface="Batang" panose="02030600000101010101" pitchFamily="18" charset="-127"/>
              </a:rPr>
              <a:t>Adam and Eve – </a:t>
            </a:r>
            <a:r>
              <a:rPr lang="en-US" sz="44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Genesis 2-3</a:t>
            </a:r>
          </a:p>
          <a:p>
            <a:pPr>
              <a:buFont typeface="Wingdings" pitchFamily="2" charset="2"/>
              <a:buChar char="v"/>
            </a:pPr>
            <a:r>
              <a:rPr lang="en-US" sz="4400" spc="160" dirty="0">
                <a:solidFill>
                  <a:schemeClr val="bg1"/>
                </a:solidFill>
                <a:latin typeface="Bembo"/>
                <a:ea typeface="Batang" panose="02030600000101010101" pitchFamily="18" charset="-127"/>
              </a:rPr>
              <a:t>Moses – </a:t>
            </a:r>
            <a:r>
              <a:rPr lang="en-US" sz="44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Numbers 20</a:t>
            </a:r>
          </a:p>
          <a:p>
            <a:pPr>
              <a:buFont typeface="Wingdings" pitchFamily="2" charset="2"/>
              <a:buChar char="v"/>
            </a:pPr>
            <a:r>
              <a:rPr lang="en-US" sz="4400" spc="160" dirty="0">
                <a:solidFill>
                  <a:schemeClr val="bg1"/>
                </a:solidFill>
                <a:latin typeface="Bembo"/>
                <a:ea typeface="Batang" panose="02030600000101010101" pitchFamily="18" charset="-127"/>
              </a:rPr>
              <a:t>King Saul – </a:t>
            </a:r>
            <a:r>
              <a:rPr lang="en-US" sz="44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1 Samuel 13</a:t>
            </a:r>
          </a:p>
          <a:p>
            <a:pPr>
              <a:buFont typeface="Wingdings" pitchFamily="2" charset="2"/>
              <a:buChar char="v"/>
            </a:pPr>
            <a:r>
              <a:rPr lang="en-US" sz="4400" spc="160" dirty="0">
                <a:solidFill>
                  <a:schemeClr val="bg1"/>
                </a:solidFill>
                <a:latin typeface="Bembo"/>
                <a:ea typeface="Batang" panose="02030600000101010101" pitchFamily="18" charset="-127"/>
              </a:rPr>
              <a:t>The Jews –</a:t>
            </a:r>
            <a:r>
              <a:rPr lang="en-US" sz="44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 Luke 20</a:t>
            </a:r>
            <a:endParaRPr lang="en-US" sz="4000" spc="160" dirty="0">
              <a:solidFill>
                <a:srgbClr val="730604"/>
              </a:solidFill>
              <a:latin typeface="Bembo"/>
              <a:ea typeface="Batang" panose="02030600000101010101" pitchFamily="18" charset="-12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46841" y="1318163"/>
            <a:ext cx="585306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05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E4398-D175-B942-B822-36BB9D1E7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34580" b="2"/>
          <a:stretch/>
        </p:blipFill>
        <p:spPr>
          <a:xfrm>
            <a:off x="6349338" y="0"/>
            <a:ext cx="5842662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F0859-33AC-984B-B23A-AE0C3C909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090" y="1198181"/>
            <a:ext cx="5750248" cy="3403930"/>
          </a:xfrm>
        </p:spPr>
        <p:txBody>
          <a:bodyPr>
            <a:normAutofit/>
          </a:bodyPr>
          <a:lstStyle/>
          <a:p>
            <a:pPr algn="l"/>
            <a:r>
              <a:rPr lang="en-US" sz="5400" cap="all" spc="600" dirty="0">
                <a:solidFill>
                  <a:schemeClr val="bg1"/>
                </a:solidFill>
                <a:latin typeface="Bembo"/>
                <a:ea typeface="Batang" panose="02030600000101010101" pitchFamily="18" charset="-127"/>
              </a:rPr>
              <a:t>By         What Authority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0CE27-3846-A845-83D9-9497BA69B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7680" y="3247697"/>
            <a:ext cx="3774870" cy="947057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buSzPct val="80000"/>
            </a:pP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Luke 20:1-8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DF6A74-9205-A94F-8EF0-D315BCF63271}"/>
              </a:ext>
            </a:extLst>
          </p:cNvPr>
          <p:cNvSpPr txBox="1">
            <a:spLocks/>
          </p:cNvSpPr>
          <p:nvPr/>
        </p:nvSpPr>
        <p:spPr>
          <a:xfrm>
            <a:off x="599090" y="3376701"/>
            <a:ext cx="7362496" cy="28334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-US" sz="48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  <a:cs typeface="+mn-cs"/>
              </a:rPr>
              <a:t>Rejecting the      Authority of the Lord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E751AD-3BA3-714D-9632-C061C5ED16D4}"/>
              </a:ext>
            </a:extLst>
          </p:cNvPr>
          <p:cNvCxnSpPr>
            <a:cxnSpLocks/>
          </p:cNvCxnSpPr>
          <p:nvPr/>
        </p:nvCxnSpPr>
        <p:spPr>
          <a:xfrm>
            <a:off x="740979" y="4655131"/>
            <a:ext cx="2733235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53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1035</TotalTime>
  <Words>86</Words>
  <Application>Microsoft Macintosh PowerPoint</Application>
  <PresentationFormat>Widescreen</PresentationFormat>
  <Paragraphs>18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Wingdings</vt:lpstr>
      <vt:lpstr>Calibri Light</vt:lpstr>
      <vt:lpstr>Bembo</vt:lpstr>
      <vt:lpstr>Calibri</vt:lpstr>
      <vt:lpstr>Office Theme</vt:lpstr>
      <vt:lpstr>PowerPoint Presentation</vt:lpstr>
      <vt:lpstr>By         What Authority</vt:lpstr>
      <vt:lpstr>To Reject the Lord’s Authority is to Reject</vt:lpstr>
      <vt:lpstr>To Reject the Lord’s Authority is to be Rejected by the Lord</vt:lpstr>
      <vt:lpstr>By         What Authority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46</cp:revision>
  <dcterms:created xsi:type="dcterms:W3CDTF">2021-08-24T16:58:43Z</dcterms:created>
  <dcterms:modified xsi:type="dcterms:W3CDTF">2021-12-05T14:36:30Z</dcterms:modified>
</cp:coreProperties>
</file>