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LOVES" panose="02000500000000000000" pitchFamily="2"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snapToObjects="1">
      <p:cViewPr varScale="1">
        <p:scale>
          <a:sx n="101" d="100"/>
          <a:sy n="101" d="100"/>
        </p:scale>
        <p:origin x="90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11F3-2795-D344-A734-4B210CED15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D56E48-9969-0C45-A23D-DB9B68735C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EFC1D2-AD9B-724C-93FD-5AA562BF58E6}"/>
              </a:ext>
            </a:extLst>
          </p:cNvPr>
          <p:cNvSpPr>
            <a:spLocks noGrp="1"/>
          </p:cNvSpPr>
          <p:nvPr>
            <p:ph type="dt" sz="half" idx="10"/>
          </p:nvPr>
        </p:nvSpPr>
        <p:spPr/>
        <p:txBody>
          <a:bodyPr/>
          <a:lstStyle/>
          <a:p>
            <a:fld id="{31271972-E5B0-2842-8138-FEC49972E355}" type="datetimeFigureOut">
              <a:rPr lang="en-US" smtClean="0"/>
              <a:t>1/13/22</a:t>
            </a:fld>
            <a:endParaRPr lang="en-US"/>
          </a:p>
        </p:txBody>
      </p:sp>
      <p:sp>
        <p:nvSpPr>
          <p:cNvPr id="5" name="Footer Placeholder 4">
            <a:extLst>
              <a:ext uri="{FF2B5EF4-FFF2-40B4-BE49-F238E27FC236}">
                <a16:creationId xmlns:a16="http://schemas.microsoft.com/office/drawing/2014/main" id="{D6A79F43-2E17-0C4C-B839-88080B57C4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3BBB84-5CB8-FC4D-B4C3-491BA6035894}"/>
              </a:ext>
            </a:extLst>
          </p:cNvPr>
          <p:cNvSpPr>
            <a:spLocks noGrp="1"/>
          </p:cNvSpPr>
          <p:nvPr>
            <p:ph type="sldNum" sz="quarter" idx="12"/>
          </p:nvPr>
        </p:nvSpPr>
        <p:spPr/>
        <p:txBody>
          <a:bodyPr/>
          <a:lstStyle/>
          <a:p>
            <a:fld id="{E5726D77-DDC1-BD48-BC50-FDF7E46578C5}" type="slidenum">
              <a:rPr lang="en-US" smtClean="0"/>
              <a:t>‹#›</a:t>
            </a:fld>
            <a:endParaRPr lang="en-US"/>
          </a:p>
        </p:txBody>
      </p:sp>
    </p:spTree>
    <p:extLst>
      <p:ext uri="{BB962C8B-B14F-4D97-AF65-F5344CB8AC3E}">
        <p14:creationId xmlns:p14="http://schemas.microsoft.com/office/powerpoint/2010/main" val="1056330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15AA4-AE36-6544-B5AE-43A0069215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ECB937-01B9-C740-811A-B5EADC2484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EC8C6-E810-FC45-89BE-47A4BEA45643}"/>
              </a:ext>
            </a:extLst>
          </p:cNvPr>
          <p:cNvSpPr>
            <a:spLocks noGrp="1"/>
          </p:cNvSpPr>
          <p:nvPr>
            <p:ph type="dt" sz="half" idx="10"/>
          </p:nvPr>
        </p:nvSpPr>
        <p:spPr/>
        <p:txBody>
          <a:bodyPr/>
          <a:lstStyle/>
          <a:p>
            <a:fld id="{31271972-E5B0-2842-8138-FEC49972E355}" type="datetimeFigureOut">
              <a:rPr lang="en-US" smtClean="0"/>
              <a:t>1/13/22</a:t>
            </a:fld>
            <a:endParaRPr lang="en-US"/>
          </a:p>
        </p:txBody>
      </p:sp>
      <p:sp>
        <p:nvSpPr>
          <p:cNvPr id="5" name="Footer Placeholder 4">
            <a:extLst>
              <a:ext uri="{FF2B5EF4-FFF2-40B4-BE49-F238E27FC236}">
                <a16:creationId xmlns:a16="http://schemas.microsoft.com/office/drawing/2014/main" id="{D1FC4C19-F3F6-AA49-99C8-C891B693CB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209D21-DCB7-824F-ACE6-C52963BEAB9B}"/>
              </a:ext>
            </a:extLst>
          </p:cNvPr>
          <p:cNvSpPr>
            <a:spLocks noGrp="1"/>
          </p:cNvSpPr>
          <p:nvPr>
            <p:ph type="sldNum" sz="quarter" idx="12"/>
          </p:nvPr>
        </p:nvSpPr>
        <p:spPr/>
        <p:txBody>
          <a:bodyPr/>
          <a:lstStyle/>
          <a:p>
            <a:fld id="{E5726D77-DDC1-BD48-BC50-FDF7E46578C5}" type="slidenum">
              <a:rPr lang="en-US" smtClean="0"/>
              <a:t>‹#›</a:t>
            </a:fld>
            <a:endParaRPr lang="en-US"/>
          </a:p>
        </p:txBody>
      </p:sp>
    </p:spTree>
    <p:extLst>
      <p:ext uri="{BB962C8B-B14F-4D97-AF65-F5344CB8AC3E}">
        <p14:creationId xmlns:p14="http://schemas.microsoft.com/office/powerpoint/2010/main" val="4257182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0AA97D-C928-E649-81C2-52EF1DD629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45D327-1B75-FF45-8202-D4F18C838F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3C075F-DB55-D344-9A4F-6C2F251518D8}"/>
              </a:ext>
            </a:extLst>
          </p:cNvPr>
          <p:cNvSpPr>
            <a:spLocks noGrp="1"/>
          </p:cNvSpPr>
          <p:nvPr>
            <p:ph type="dt" sz="half" idx="10"/>
          </p:nvPr>
        </p:nvSpPr>
        <p:spPr/>
        <p:txBody>
          <a:bodyPr/>
          <a:lstStyle/>
          <a:p>
            <a:fld id="{31271972-E5B0-2842-8138-FEC49972E355}" type="datetimeFigureOut">
              <a:rPr lang="en-US" smtClean="0"/>
              <a:t>1/13/22</a:t>
            </a:fld>
            <a:endParaRPr lang="en-US"/>
          </a:p>
        </p:txBody>
      </p:sp>
      <p:sp>
        <p:nvSpPr>
          <p:cNvPr id="5" name="Footer Placeholder 4">
            <a:extLst>
              <a:ext uri="{FF2B5EF4-FFF2-40B4-BE49-F238E27FC236}">
                <a16:creationId xmlns:a16="http://schemas.microsoft.com/office/drawing/2014/main" id="{4BFA61E0-9A9A-C04C-BCF0-D0C38049D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975032-53C2-4747-9696-ECE8E6448A7C}"/>
              </a:ext>
            </a:extLst>
          </p:cNvPr>
          <p:cNvSpPr>
            <a:spLocks noGrp="1"/>
          </p:cNvSpPr>
          <p:nvPr>
            <p:ph type="sldNum" sz="quarter" idx="12"/>
          </p:nvPr>
        </p:nvSpPr>
        <p:spPr/>
        <p:txBody>
          <a:bodyPr/>
          <a:lstStyle/>
          <a:p>
            <a:fld id="{E5726D77-DDC1-BD48-BC50-FDF7E46578C5}" type="slidenum">
              <a:rPr lang="en-US" smtClean="0"/>
              <a:t>‹#›</a:t>
            </a:fld>
            <a:endParaRPr lang="en-US"/>
          </a:p>
        </p:txBody>
      </p:sp>
    </p:spTree>
    <p:extLst>
      <p:ext uri="{BB962C8B-B14F-4D97-AF65-F5344CB8AC3E}">
        <p14:creationId xmlns:p14="http://schemas.microsoft.com/office/powerpoint/2010/main" val="1057951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328A0-791A-E34C-819E-D023F85D38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161423-575A-7947-959F-F60E39CA74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AA30CF-2138-BB44-9E74-FCC42940A5C6}"/>
              </a:ext>
            </a:extLst>
          </p:cNvPr>
          <p:cNvSpPr>
            <a:spLocks noGrp="1"/>
          </p:cNvSpPr>
          <p:nvPr>
            <p:ph type="dt" sz="half" idx="10"/>
          </p:nvPr>
        </p:nvSpPr>
        <p:spPr/>
        <p:txBody>
          <a:bodyPr/>
          <a:lstStyle/>
          <a:p>
            <a:fld id="{31271972-E5B0-2842-8138-FEC49972E355}" type="datetimeFigureOut">
              <a:rPr lang="en-US" smtClean="0"/>
              <a:t>1/13/22</a:t>
            </a:fld>
            <a:endParaRPr lang="en-US"/>
          </a:p>
        </p:txBody>
      </p:sp>
      <p:sp>
        <p:nvSpPr>
          <p:cNvPr id="5" name="Footer Placeholder 4">
            <a:extLst>
              <a:ext uri="{FF2B5EF4-FFF2-40B4-BE49-F238E27FC236}">
                <a16:creationId xmlns:a16="http://schemas.microsoft.com/office/drawing/2014/main" id="{EC45BEEF-AEAA-BF41-A27B-9102335EE8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1A9A22-5B05-3E43-B98C-E8B1564D73DE}"/>
              </a:ext>
            </a:extLst>
          </p:cNvPr>
          <p:cNvSpPr>
            <a:spLocks noGrp="1"/>
          </p:cNvSpPr>
          <p:nvPr>
            <p:ph type="sldNum" sz="quarter" idx="12"/>
          </p:nvPr>
        </p:nvSpPr>
        <p:spPr/>
        <p:txBody>
          <a:bodyPr/>
          <a:lstStyle/>
          <a:p>
            <a:fld id="{E5726D77-DDC1-BD48-BC50-FDF7E46578C5}" type="slidenum">
              <a:rPr lang="en-US" smtClean="0"/>
              <a:t>‹#›</a:t>
            </a:fld>
            <a:endParaRPr lang="en-US"/>
          </a:p>
        </p:txBody>
      </p:sp>
    </p:spTree>
    <p:extLst>
      <p:ext uri="{BB962C8B-B14F-4D97-AF65-F5344CB8AC3E}">
        <p14:creationId xmlns:p14="http://schemas.microsoft.com/office/powerpoint/2010/main" val="1606442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70142-74CA-C14F-BEBF-836B9C3B71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E95D68-5BBF-DD4E-9DC8-53C0698B94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8BD171-2C12-1245-A421-763856159832}"/>
              </a:ext>
            </a:extLst>
          </p:cNvPr>
          <p:cNvSpPr>
            <a:spLocks noGrp="1"/>
          </p:cNvSpPr>
          <p:nvPr>
            <p:ph type="dt" sz="half" idx="10"/>
          </p:nvPr>
        </p:nvSpPr>
        <p:spPr/>
        <p:txBody>
          <a:bodyPr/>
          <a:lstStyle/>
          <a:p>
            <a:fld id="{31271972-E5B0-2842-8138-FEC49972E355}" type="datetimeFigureOut">
              <a:rPr lang="en-US" smtClean="0"/>
              <a:t>1/13/22</a:t>
            </a:fld>
            <a:endParaRPr lang="en-US"/>
          </a:p>
        </p:txBody>
      </p:sp>
      <p:sp>
        <p:nvSpPr>
          <p:cNvPr id="5" name="Footer Placeholder 4">
            <a:extLst>
              <a:ext uri="{FF2B5EF4-FFF2-40B4-BE49-F238E27FC236}">
                <a16:creationId xmlns:a16="http://schemas.microsoft.com/office/drawing/2014/main" id="{E2EF76EE-90F7-7542-9279-D45E3F5529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0E2E9A-6150-0B4B-A4FE-1DAD29139A3C}"/>
              </a:ext>
            </a:extLst>
          </p:cNvPr>
          <p:cNvSpPr>
            <a:spLocks noGrp="1"/>
          </p:cNvSpPr>
          <p:nvPr>
            <p:ph type="sldNum" sz="quarter" idx="12"/>
          </p:nvPr>
        </p:nvSpPr>
        <p:spPr/>
        <p:txBody>
          <a:bodyPr/>
          <a:lstStyle/>
          <a:p>
            <a:fld id="{E5726D77-DDC1-BD48-BC50-FDF7E46578C5}" type="slidenum">
              <a:rPr lang="en-US" smtClean="0"/>
              <a:t>‹#›</a:t>
            </a:fld>
            <a:endParaRPr lang="en-US"/>
          </a:p>
        </p:txBody>
      </p:sp>
    </p:spTree>
    <p:extLst>
      <p:ext uri="{BB962C8B-B14F-4D97-AF65-F5344CB8AC3E}">
        <p14:creationId xmlns:p14="http://schemas.microsoft.com/office/powerpoint/2010/main" val="1633564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84C66-2831-5340-A42D-9D4110434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59E5E7-A2F2-8F4C-AF11-9113A38B4D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636E3A-9E06-D840-9A49-5D68C931F8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4A6078-2AF6-FA48-8687-B2DDC0596011}"/>
              </a:ext>
            </a:extLst>
          </p:cNvPr>
          <p:cNvSpPr>
            <a:spLocks noGrp="1"/>
          </p:cNvSpPr>
          <p:nvPr>
            <p:ph type="dt" sz="half" idx="10"/>
          </p:nvPr>
        </p:nvSpPr>
        <p:spPr/>
        <p:txBody>
          <a:bodyPr/>
          <a:lstStyle/>
          <a:p>
            <a:fld id="{31271972-E5B0-2842-8138-FEC49972E355}" type="datetimeFigureOut">
              <a:rPr lang="en-US" smtClean="0"/>
              <a:t>1/13/22</a:t>
            </a:fld>
            <a:endParaRPr lang="en-US"/>
          </a:p>
        </p:txBody>
      </p:sp>
      <p:sp>
        <p:nvSpPr>
          <p:cNvPr id="6" name="Footer Placeholder 5">
            <a:extLst>
              <a:ext uri="{FF2B5EF4-FFF2-40B4-BE49-F238E27FC236}">
                <a16:creationId xmlns:a16="http://schemas.microsoft.com/office/drawing/2014/main" id="{321E003C-F6F2-B94E-A1C7-92E1CCBCDE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0B5C97-4E3B-CB4E-BA2E-977B50075BBA}"/>
              </a:ext>
            </a:extLst>
          </p:cNvPr>
          <p:cNvSpPr>
            <a:spLocks noGrp="1"/>
          </p:cNvSpPr>
          <p:nvPr>
            <p:ph type="sldNum" sz="quarter" idx="12"/>
          </p:nvPr>
        </p:nvSpPr>
        <p:spPr/>
        <p:txBody>
          <a:bodyPr/>
          <a:lstStyle/>
          <a:p>
            <a:fld id="{E5726D77-DDC1-BD48-BC50-FDF7E46578C5}" type="slidenum">
              <a:rPr lang="en-US" smtClean="0"/>
              <a:t>‹#›</a:t>
            </a:fld>
            <a:endParaRPr lang="en-US"/>
          </a:p>
        </p:txBody>
      </p:sp>
    </p:spTree>
    <p:extLst>
      <p:ext uri="{BB962C8B-B14F-4D97-AF65-F5344CB8AC3E}">
        <p14:creationId xmlns:p14="http://schemas.microsoft.com/office/powerpoint/2010/main" val="147157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D978-3804-9947-92AC-1AE58E59B8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5C6480-FD2A-BB4F-8B8B-140B58D2DB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3F0926-77EA-BC41-B154-43489C3DF0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38D2EC-C874-7C41-8DAE-FA2A844985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C707FC-6672-0D41-A176-63DFE0F58D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452426-A954-8545-9192-EE06ED43D738}"/>
              </a:ext>
            </a:extLst>
          </p:cNvPr>
          <p:cNvSpPr>
            <a:spLocks noGrp="1"/>
          </p:cNvSpPr>
          <p:nvPr>
            <p:ph type="dt" sz="half" idx="10"/>
          </p:nvPr>
        </p:nvSpPr>
        <p:spPr/>
        <p:txBody>
          <a:bodyPr/>
          <a:lstStyle/>
          <a:p>
            <a:fld id="{31271972-E5B0-2842-8138-FEC49972E355}" type="datetimeFigureOut">
              <a:rPr lang="en-US" smtClean="0"/>
              <a:t>1/13/22</a:t>
            </a:fld>
            <a:endParaRPr lang="en-US"/>
          </a:p>
        </p:txBody>
      </p:sp>
      <p:sp>
        <p:nvSpPr>
          <p:cNvPr id="8" name="Footer Placeholder 7">
            <a:extLst>
              <a:ext uri="{FF2B5EF4-FFF2-40B4-BE49-F238E27FC236}">
                <a16:creationId xmlns:a16="http://schemas.microsoft.com/office/drawing/2014/main" id="{CD1A459B-70AC-8C48-BEBD-0D6A96EAFB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257C66-5A1C-4444-8C5F-F7A5F4452836}"/>
              </a:ext>
            </a:extLst>
          </p:cNvPr>
          <p:cNvSpPr>
            <a:spLocks noGrp="1"/>
          </p:cNvSpPr>
          <p:nvPr>
            <p:ph type="sldNum" sz="quarter" idx="12"/>
          </p:nvPr>
        </p:nvSpPr>
        <p:spPr/>
        <p:txBody>
          <a:bodyPr/>
          <a:lstStyle/>
          <a:p>
            <a:fld id="{E5726D77-DDC1-BD48-BC50-FDF7E46578C5}" type="slidenum">
              <a:rPr lang="en-US" smtClean="0"/>
              <a:t>‹#›</a:t>
            </a:fld>
            <a:endParaRPr lang="en-US"/>
          </a:p>
        </p:txBody>
      </p:sp>
    </p:spTree>
    <p:extLst>
      <p:ext uri="{BB962C8B-B14F-4D97-AF65-F5344CB8AC3E}">
        <p14:creationId xmlns:p14="http://schemas.microsoft.com/office/powerpoint/2010/main" val="97437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B7993-6250-8045-B596-7766354AF0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748C98-7136-504E-975B-0C88D59794A7}"/>
              </a:ext>
            </a:extLst>
          </p:cNvPr>
          <p:cNvSpPr>
            <a:spLocks noGrp="1"/>
          </p:cNvSpPr>
          <p:nvPr>
            <p:ph type="dt" sz="half" idx="10"/>
          </p:nvPr>
        </p:nvSpPr>
        <p:spPr/>
        <p:txBody>
          <a:bodyPr/>
          <a:lstStyle/>
          <a:p>
            <a:fld id="{31271972-E5B0-2842-8138-FEC49972E355}" type="datetimeFigureOut">
              <a:rPr lang="en-US" smtClean="0"/>
              <a:t>1/13/22</a:t>
            </a:fld>
            <a:endParaRPr lang="en-US"/>
          </a:p>
        </p:txBody>
      </p:sp>
      <p:sp>
        <p:nvSpPr>
          <p:cNvPr id="4" name="Footer Placeholder 3">
            <a:extLst>
              <a:ext uri="{FF2B5EF4-FFF2-40B4-BE49-F238E27FC236}">
                <a16:creationId xmlns:a16="http://schemas.microsoft.com/office/drawing/2014/main" id="{19747F38-716B-8742-AE5A-9DF670F2A6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FAD40A-B5CA-F74D-B211-B266E65B0F42}"/>
              </a:ext>
            </a:extLst>
          </p:cNvPr>
          <p:cNvSpPr>
            <a:spLocks noGrp="1"/>
          </p:cNvSpPr>
          <p:nvPr>
            <p:ph type="sldNum" sz="quarter" idx="12"/>
          </p:nvPr>
        </p:nvSpPr>
        <p:spPr/>
        <p:txBody>
          <a:bodyPr/>
          <a:lstStyle/>
          <a:p>
            <a:fld id="{E5726D77-DDC1-BD48-BC50-FDF7E46578C5}" type="slidenum">
              <a:rPr lang="en-US" smtClean="0"/>
              <a:t>‹#›</a:t>
            </a:fld>
            <a:endParaRPr lang="en-US"/>
          </a:p>
        </p:txBody>
      </p:sp>
    </p:spTree>
    <p:extLst>
      <p:ext uri="{BB962C8B-B14F-4D97-AF65-F5344CB8AC3E}">
        <p14:creationId xmlns:p14="http://schemas.microsoft.com/office/powerpoint/2010/main" val="2429791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199CC7-82F1-CA4A-9BCA-C7DE1512A0E4}"/>
              </a:ext>
            </a:extLst>
          </p:cNvPr>
          <p:cNvSpPr>
            <a:spLocks noGrp="1"/>
          </p:cNvSpPr>
          <p:nvPr>
            <p:ph type="dt" sz="half" idx="10"/>
          </p:nvPr>
        </p:nvSpPr>
        <p:spPr/>
        <p:txBody>
          <a:bodyPr/>
          <a:lstStyle/>
          <a:p>
            <a:fld id="{31271972-E5B0-2842-8138-FEC49972E355}" type="datetimeFigureOut">
              <a:rPr lang="en-US" smtClean="0"/>
              <a:t>1/13/22</a:t>
            </a:fld>
            <a:endParaRPr lang="en-US"/>
          </a:p>
        </p:txBody>
      </p:sp>
      <p:sp>
        <p:nvSpPr>
          <p:cNvPr id="3" name="Footer Placeholder 2">
            <a:extLst>
              <a:ext uri="{FF2B5EF4-FFF2-40B4-BE49-F238E27FC236}">
                <a16:creationId xmlns:a16="http://schemas.microsoft.com/office/drawing/2014/main" id="{B551DD1C-07BF-5D47-9E92-A4F8B138E7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0449FD-541F-7246-B437-227D58873E56}"/>
              </a:ext>
            </a:extLst>
          </p:cNvPr>
          <p:cNvSpPr>
            <a:spLocks noGrp="1"/>
          </p:cNvSpPr>
          <p:nvPr>
            <p:ph type="sldNum" sz="quarter" idx="12"/>
          </p:nvPr>
        </p:nvSpPr>
        <p:spPr/>
        <p:txBody>
          <a:bodyPr/>
          <a:lstStyle/>
          <a:p>
            <a:fld id="{E5726D77-DDC1-BD48-BC50-FDF7E46578C5}" type="slidenum">
              <a:rPr lang="en-US" smtClean="0"/>
              <a:t>‹#›</a:t>
            </a:fld>
            <a:endParaRPr lang="en-US"/>
          </a:p>
        </p:txBody>
      </p:sp>
    </p:spTree>
    <p:extLst>
      <p:ext uri="{BB962C8B-B14F-4D97-AF65-F5344CB8AC3E}">
        <p14:creationId xmlns:p14="http://schemas.microsoft.com/office/powerpoint/2010/main" val="258074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B88DD-B4D3-AC4E-A878-80C5B60DBA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1BABC7-A985-BE41-AA94-0E534A58E2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15AED0-895B-4B42-8C69-365FF226C4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7FE504-ED7E-5B49-8212-39DB4D6466D0}"/>
              </a:ext>
            </a:extLst>
          </p:cNvPr>
          <p:cNvSpPr>
            <a:spLocks noGrp="1"/>
          </p:cNvSpPr>
          <p:nvPr>
            <p:ph type="dt" sz="half" idx="10"/>
          </p:nvPr>
        </p:nvSpPr>
        <p:spPr/>
        <p:txBody>
          <a:bodyPr/>
          <a:lstStyle/>
          <a:p>
            <a:fld id="{31271972-E5B0-2842-8138-FEC49972E355}" type="datetimeFigureOut">
              <a:rPr lang="en-US" smtClean="0"/>
              <a:t>1/13/22</a:t>
            </a:fld>
            <a:endParaRPr lang="en-US"/>
          </a:p>
        </p:txBody>
      </p:sp>
      <p:sp>
        <p:nvSpPr>
          <p:cNvPr id="6" name="Footer Placeholder 5">
            <a:extLst>
              <a:ext uri="{FF2B5EF4-FFF2-40B4-BE49-F238E27FC236}">
                <a16:creationId xmlns:a16="http://schemas.microsoft.com/office/drawing/2014/main" id="{05A9FE9F-4E94-3040-8F09-48990D726A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1820B-DA60-B847-913B-7A7DD4A24BB0}"/>
              </a:ext>
            </a:extLst>
          </p:cNvPr>
          <p:cNvSpPr>
            <a:spLocks noGrp="1"/>
          </p:cNvSpPr>
          <p:nvPr>
            <p:ph type="sldNum" sz="quarter" idx="12"/>
          </p:nvPr>
        </p:nvSpPr>
        <p:spPr/>
        <p:txBody>
          <a:bodyPr/>
          <a:lstStyle/>
          <a:p>
            <a:fld id="{E5726D77-DDC1-BD48-BC50-FDF7E46578C5}" type="slidenum">
              <a:rPr lang="en-US" smtClean="0"/>
              <a:t>‹#›</a:t>
            </a:fld>
            <a:endParaRPr lang="en-US"/>
          </a:p>
        </p:txBody>
      </p:sp>
    </p:spTree>
    <p:extLst>
      <p:ext uri="{BB962C8B-B14F-4D97-AF65-F5344CB8AC3E}">
        <p14:creationId xmlns:p14="http://schemas.microsoft.com/office/powerpoint/2010/main" val="147095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EC03-6448-7F4C-A443-F61550D856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0C4FE8-B508-A74A-8C8D-2B8809E4B5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CFF23C-FFAB-5E47-8C91-6C8AF6367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A41954-0121-D240-BABB-05C7B978E928}"/>
              </a:ext>
            </a:extLst>
          </p:cNvPr>
          <p:cNvSpPr>
            <a:spLocks noGrp="1"/>
          </p:cNvSpPr>
          <p:nvPr>
            <p:ph type="dt" sz="half" idx="10"/>
          </p:nvPr>
        </p:nvSpPr>
        <p:spPr/>
        <p:txBody>
          <a:bodyPr/>
          <a:lstStyle/>
          <a:p>
            <a:fld id="{31271972-E5B0-2842-8138-FEC49972E355}" type="datetimeFigureOut">
              <a:rPr lang="en-US" smtClean="0"/>
              <a:t>1/13/22</a:t>
            </a:fld>
            <a:endParaRPr lang="en-US"/>
          </a:p>
        </p:txBody>
      </p:sp>
      <p:sp>
        <p:nvSpPr>
          <p:cNvPr id="6" name="Footer Placeholder 5">
            <a:extLst>
              <a:ext uri="{FF2B5EF4-FFF2-40B4-BE49-F238E27FC236}">
                <a16:creationId xmlns:a16="http://schemas.microsoft.com/office/drawing/2014/main" id="{6A8D95A9-338E-F047-B59F-5F67EB5B33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CDBC6A-F931-D645-B554-DE12A538960F}"/>
              </a:ext>
            </a:extLst>
          </p:cNvPr>
          <p:cNvSpPr>
            <a:spLocks noGrp="1"/>
          </p:cNvSpPr>
          <p:nvPr>
            <p:ph type="sldNum" sz="quarter" idx="12"/>
          </p:nvPr>
        </p:nvSpPr>
        <p:spPr/>
        <p:txBody>
          <a:bodyPr/>
          <a:lstStyle/>
          <a:p>
            <a:fld id="{E5726D77-DDC1-BD48-BC50-FDF7E46578C5}" type="slidenum">
              <a:rPr lang="en-US" smtClean="0"/>
              <a:t>‹#›</a:t>
            </a:fld>
            <a:endParaRPr lang="en-US"/>
          </a:p>
        </p:txBody>
      </p:sp>
    </p:spTree>
    <p:extLst>
      <p:ext uri="{BB962C8B-B14F-4D97-AF65-F5344CB8AC3E}">
        <p14:creationId xmlns:p14="http://schemas.microsoft.com/office/powerpoint/2010/main" val="1621632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458DC4-47E0-5B40-A19C-30F6610FD2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C3AD9F-5503-6A4C-931B-134DCBEFF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B19BC5-6D4B-4046-BDB2-2C80FB0634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71972-E5B0-2842-8138-FEC49972E355}" type="datetimeFigureOut">
              <a:rPr lang="en-US" smtClean="0"/>
              <a:t>1/13/22</a:t>
            </a:fld>
            <a:endParaRPr lang="en-US"/>
          </a:p>
        </p:txBody>
      </p:sp>
      <p:sp>
        <p:nvSpPr>
          <p:cNvPr id="5" name="Footer Placeholder 4">
            <a:extLst>
              <a:ext uri="{FF2B5EF4-FFF2-40B4-BE49-F238E27FC236}">
                <a16:creationId xmlns:a16="http://schemas.microsoft.com/office/drawing/2014/main" id="{F71730C4-D234-2142-B2B9-FC83CE9E67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252989-8F59-A841-80C4-ABBBC4B8C4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26D77-DDC1-BD48-BC50-FDF7E46578C5}" type="slidenum">
              <a:rPr lang="en-US" smtClean="0"/>
              <a:t>‹#›</a:t>
            </a:fld>
            <a:endParaRPr lang="en-US"/>
          </a:p>
        </p:txBody>
      </p:sp>
    </p:spTree>
    <p:extLst>
      <p:ext uri="{BB962C8B-B14F-4D97-AF65-F5344CB8AC3E}">
        <p14:creationId xmlns:p14="http://schemas.microsoft.com/office/powerpoint/2010/main" val="951143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157B00F3-4510-9344-BF36-F9C4A3369CC8}"/>
              </a:ext>
            </a:extLst>
          </p:cNvPr>
          <p:cNvPicPr>
            <a:picLocks noChangeAspect="1"/>
          </p:cNvPicPr>
          <p:nvPr/>
        </p:nvPicPr>
        <p:blipFill>
          <a:blip r:embed="rId2"/>
          <a:stretch>
            <a:fillRect/>
          </a:stretch>
        </p:blipFill>
        <p:spPr>
          <a:xfrm>
            <a:off x="1262746" y="-383726"/>
            <a:ext cx="8853711" cy="7625452"/>
          </a:xfrm>
          <a:prstGeom prst="rect">
            <a:avLst/>
          </a:prstGeom>
        </p:spPr>
      </p:pic>
      <p:sp>
        <p:nvSpPr>
          <p:cNvPr id="3" name="Subtitle 2">
            <a:extLst>
              <a:ext uri="{FF2B5EF4-FFF2-40B4-BE49-F238E27FC236}">
                <a16:creationId xmlns:a16="http://schemas.microsoft.com/office/drawing/2014/main" id="{901140EA-95B5-0D4F-AD93-34E8FD512347}"/>
              </a:ext>
            </a:extLst>
          </p:cNvPr>
          <p:cNvSpPr>
            <a:spLocks noGrp="1"/>
          </p:cNvSpPr>
          <p:nvPr>
            <p:ph type="subTitle" idx="1"/>
          </p:nvPr>
        </p:nvSpPr>
        <p:spPr>
          <a:xfrm>
            <a:off x="1524000" y="4459608"/>
            <a:ext cx="9144000" cy="1655762"/>
          </a:xfrm>
        </p:spPr>
        <p:txBody>
          <a:bodyPr>
            <a:normAutofit fontScale="92500"/>
          </a:bodyPr>
          <a:lstStyle/>
          <a:p>
            <a:r>
              <a:rPr lang="en-US" sz="3600" b="1" dirty="0">
                <a:solidFill>
                  <a:schemeClr val="bg1"/>
                </a:solidFill>
                <a:latin typeface="LOVES" panose="02000500000000000000" pitchFamily="2" charset="0"/>
              </a:rPr>
              <a:t>but grow in the grace and knowledge of our Lord and Savior Jesus Christ. </a:t>
            </a:r>
          </a:p>
          <a:p>
            <a:pPr algn="r"/>
            <a:r>
              <a:rPr lang="en-US" sz="3600" b="1" dirty="0">
                <a:solidFill>
                  <a:schemeClr val="bg1"/>
                </a:solidFill>
                <a:latin typeface="LOVES" panose="02000500000000000000" pitchFamily="2" charset="0"/>
              </a:rPr>
              <a:t>– 2 Peter 3:18</a:t>
            </a:r>
          </a:p>
        </p:txBody>
      </p:sp>
    </p:spTree>
    <p:extLst>
      <p:ext uri="{BB962C8B-B14F-4D97-AF65-F5344CB8AC3E}">
        <p14:creationId xmlns:p14="http://schemas.microsoft.com/office/powerpoint/2010/main" val="1287522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D7B02D-8FF3-5A49-B37E-2B0CCE334DBA}"/>
              </a:ext>
            </a:extLst>
          </p:cNvPr>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2C3E9D0C-DDE7-3C41-8918-277D1DD6CB52}"/>
              </a:ext>
            </a:extLst>
          </p:cNvPr>
          <p:cNvPicPr>
            <a:picLocks noChangeAspect="1"/>
          </p:cNvPicPr>
          <p:nvPr/>
        </p:nvPicPr>
        <p:blipFill>
          <a:blip r:embed="rId2"/>
          <a:stretch>
            <a:fillRect/>
          </a:stretch>
        </p:blipFill>
        <p:spPr>
          <a:xfrm>
            <a:off x="-856340" y="-464457"/>
            <a:ext cx="5829797" cy="5021040"/>
          </a:xfrm>
          <a:prstGeom prst="rect">
            <a:avLst/>
          </a:prstGeom>
        </p:spPr>
      </p:pic>
      <p:sp>
        <p:nvSpPr>
          <p:cNvPr id="3" name="Content Placeholder 2">
            <a:extLst>
              <a:ext uri="{FF2B5EF4-FFF2-40B4-BE49-F238E27FC236}">
                <a16:creationId xmlns:a16="http://schemas.microsoft.com/office/drawing/2014/main" id="{D46E9E6B-9F33-1B42-9706-BA33FE9D4A4F}"/>
              </a:ext>
            </a:extLst>
          </p:cNvPr>
          <p:cNvSpPr>
            <a:spLocks noGrp="1"/>
          </p:cNvSpPr>
          <p:nvPr>
            <p:ph idx="1"/>
          </p:nvPr>
        </p:nvSpPr>
        <p:spPr>
          <a:xfrm>
            <a:off x="261937" y="3193143"/>
            <a:ext cx="11668125" cy="3410856"/>
          </a:xfrm>
        </p:spPr>
        <p:txBody>
          <a:bodyPr>
            <a:normAutofit/>
          </a:bodyPr>
          <a:lstStyle/>
          <a:p>
            <a:pPr marL="742950" indent="-742950" algn="ctr">
              <a:buFont typeface="+mj-lt"/>
              <a:buAutoNum type="arabicPeriod" startAt="9"/>
            </a:pPr>
            <a:r>
              <a:rPr lang="en-US" sz="4400" dirty="0">
                <a:solidFill>
                  <a:schemeClr val="bg1"/>
                </a:solidFill>
                <a:latin typeface="LOVES" panose="02000500000000000000" pitchFamily="2" charset="0"/>
              </a:rPr>
              <a:t>Is God’s grace intended to continue to have an effect after the initial point of conversion?</a:t>
            </a:r>
          </a:p>
        </p:txBody>
      </p:sp>
      <p:sp>
        <p:nvSpPr>
          <p:cNvPr id="6" name="Title 5">
            <a:extLst>
              <a:ext uri="{FF2B5EF4-FFF2-40B4-BE49-F238E27FC236}">
                <a16:creationId xmlns:a16="http://schemas.microsoft.com/office/drawing/2014/main" id="{38D29F68-573E-AE43-A5E9-FD90366D972E}"/>
              </a:ext>
            </a:extLst>
          </p:cNvPr>
          <p:cNvSpPr>
            <a:spLocks noGrp="1"/>
          </p:cNvSpPr>
          <p:nvPr>
            <p:ph type="title"/>
          </p:nvPr>
        </p:nvSpPr>
        <p:spPr>
          <a:xfrm>
            <a:off x="4412342" y="365125"/>
            <a:ext cx="6941457" cy="1325563"/>
          </a:xfrm>
        </p:spPr>
        <p:txBody>
          <a:bodyPr>
            <a:normAutofit/>
          </a:bodyPr>
          <a:lstStyle/>
          <a:p>
            <a:pPr algn="ctr"/>
            <a:r>
              <a:rPr lang="en-US" sz="4800" dirty="0">
                <a:solidFill>
                  <a:schemeClr val="bg1"/>
                </a:solidFill>
                <a:latin typeface="LOVES" panose="02000500000000000000" pitchFamily="2" charset="0"/>
              </a:rPr>
              <a:t>The Grace of God</a:t>
            </a:r>
          </a:p>
        </p:txBody>
      </p:sp>
    </p:spTree>
    <p:extLst>
      <p:ext uri="{BB962C8B-B14F-4D97-AF65-F5344CB8AC3E}">
        <p14:creationId xmlns:p14="http://schemas.microsoft.com/office/powerpoint/2010/main" val="314037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D7B02D-8FF3-5A49-B37E-2B0CCE334DBA}"/>
              </a:ext>
            </a:extLst>
          </p:cNvPr>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2C3E9D0C-DDE7-3C41-8918-277D1DD6CB52}"/>
              </a:ext>
            </a:extLst>
          </p:cNvPr>
          <p:cNvPicPr>
            <a:picLocks noChangeAspect="1"/>
          </p:cNvPicPr>
          <p:nvPr/>
        </p:nvPicPr>
        <p:blipFill>
          <a:blip r:embed="rId2"/>
          <a:stretch>
            <a:fillRect/>
          </a:stretch>
        </p:blipFill>
        <p:spPr>
          <a:xfrm>
            <a:off x="-856340" y="-464457"/>
            <a:ext cx="5829797" cy="5021040"/>
          </a:xfrm>
          <a:prstGeom prst="rect">
            <a:avLst/>
          </a:prstGeom>
        </p:spPr>
      </p:pic>
      <p:sp>
        <p:nvSpPr>
          <p:cNvPr id="3" name="Content Placeholder 2">
            <a:extLst>
              <a:ext uri="{FF2B5EF4-FFF2-40B4-BE49-F238E27FC236}">
                <a16:creationId xmlns:a16="http://schemas.microsoft.com/office/drawing/2014/main" id="{D46E9E6B-9F33-1B42-9706-BA33FE9D4A4F}"/>
              </a:ext>
            </a:extLst>
          </p:cNvPr>
          <p:cNvSpPr>
            <a:spLocks noGrp="1"/>
          </p:cNvSpPr>
          <p:nvPr>
            <p:ph idx="1"/>
          </p:nvPr>
        </p:nvSpPr>
        <p:spPr>
          <a:xfrm>
            <a:off x="261937" y="3193143"/>
            <a:ext cx="11668125" cy="3410856"/>
          </a:xfrm>
        </p:spPr>
        <p:txBody>
          <a:bodyPr>
            <a:normAutofit fontScale="92500" lnSpcReduction="10000"/>
          </a:bodyPr>
          <a:lstStyle/>
          <a:p>
            <a:pPr marL="742950" indent="-742950" algn="ctr">
              <a:buFont typeface="+mj-lt"/>
              <a:buAutoNum type="arabicPeriod" startAt="10"/>
            </a:pPr>
            <a:r>
              <a:rPr lang="en-US" sz="4400" dirty="0">
                <a:solidFill>
                  <a:schemeClr val="bg1"/>
                </a:solidFill>
                <a:latin typeface="LOVES" panose="02000500000000000000" pitchFamily="2" charset="0"/>
              </a:rPr>
              <a:t>Give some concrete examples of God’s grace that can be seen in our lives. I.e., beyond the initial blessings connected directly with our baptism, what are some effects of God’s grace in our lives as Christians?</a:t>
            </a:r>
          </a:p>
        </p:txBody>
      </p:sp>
      <p:sp>
        <p:nvSpPr>
          <p:cNvPr id="6" name="Title 5">
            <a:extLst>
              <a:ext uri="{FF2B5EF4-FFF2-40B4-BE49-F238E27FC236}">
                <a16:creationId xmlns:a16="http://schemas.microsoft.com/office/drawing/2014/main" id="{38D29F68-573E-AE43-A5E9-FD90366D972E}"/>
              </a:ext>
            </a:extLst>
          </p:cNvPr>
          <p:cNvSpPr>
            <a:spLocks noGrp="1"/>
          </p:cNvSpPr>
          <p:nvPr>
            <p:ph type="title"/>
          </p:nvPr>
        </p:nvSpPr>
        <p:spPr>
          <a:xfrm>
            <a:off x="4412342" y="365125"/>
            <a:ext cx="6941457" cy="1325563"/>
          </a:xfrm>
        </p:spPr>
        <p:txBody>
          <a:bodyPr>
            <a:normAutofit/>
          </a:bodyPr>
          <a:lstStyle/>
          <a:p>
            <a:pPr algn="ctr"/>
            <a:r>
              <a:rPr lang="en-US" sz="4800" dirty="0">
                <a:solidFill>
                  <a:schemeClr val="bg1"/>
                </a:solidFill>
                <a:latin typeface="LOVES" panose="02000500000000000000" pitchFamily="2" charset="0"/>
              </a:rPr>
              <a:t>The Grace of God</a:t>
            </a:r>
          </a:p>
        </p:txBody>
      </p:sp>
    </p:spTree>
    <p:extLst>
      <p:ext uri="{BB962C8B-B14F-4D97-AF65-F5344CB8AC3E}">
        <p14:creationId xmlns:p14="http://schemas.microsoft.com/office/powerpoint/2010/main" val="224206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D7B02D-8FF3-5A49-B37E-2B0CCE334DBA}"/>
              </a:ext>
            </a:extLst>
          </p:cNvPr>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2C3E9D0C-DDE7-3C41-8918-277D1DD6CB52}"/>
              </a:ext>
            </a:extLst>
          </p:cNvPr>
          <p:cNvPicPr>
            <a:picLocks noChangeAspect="1"/>
          </p:cNvPicPr>
          <p:nvPr/>
        </p:nvPicPr>
        <p:blipFill>
          <a:blip r:embed="rId2"/>
          <a:stretch>
            <a:fillRect/>
          </a:stretch>
        </p:blipFill>
        <p:spPr>
          <a:xfrm>
            <a:off x="-856340" y="-464457"/>
            <a:ext cx="5829797" cy="5021040"/>
          </a:xfrm>
          <a:prstGeom prst="rect">
            <a:avLst/>
          </a:prstGeom>
        </p:spPr>
      </p:pic>
      <p:sp>
        <p:nvSpPr>
          <p:cNvPr id="3" name="Content Placeholder 2">
            <a:extLst>
              <a:ext uri="{FF2B5EF4-FFF2-40B4-BE49-F238E27FC236}">
                <a16:creationId xmlns:a16="http://schemas.microsoft.com/office/drawing/2014/main" id="{D46E9E6B-9F33-1B42-9706-BA33FE9D4A4F}"/>
              </a:ext>
            </a:extLst>
          </p:cNvPr>
          <p:cNvSpPr>
            <a:spLocks noGrp="1"/>
          </p:cNvSpPr>
          <p:nvPr>
            <p:ph idx="1"/>
          </p:nvPr>
        </p:nvSpPr>
        <p:spPr>
          <a:xfrm>
            <a:off x="261937" y="3193143"/>
            <a:ext cx="11668125" cy="3410856"/>
          </a:xfrm>
        </p:spPr>
        <p:txBody>
          <a:bodyPr>
            <a:normAutofit/>
          </a:bodyPr>
          <a:lstStyle/>
          <a:p>
            <a:pPr marL="742950" indent="-742950" algn="ctr">
              <a:buFont typeface="+mj-lt"/>
              <a:buAutoNum type="arabicPeriod"/>
            </a:pPr>
            <a:r>
              <a:rPr lang="en-US" sz="4400" dirty="0">
                <a:solidFill>
                  <a:schemeClr val="bg1"/>
                </a:solidFill>
                <a:latin typeface="LOVES" panose="02000500000000000000" pitchFamily="2" charset="0"/>
              </a:rPr>
              <a:t>How might a misunderstanding of God’s grace lead to the neglect of growth in knowledge?</a:t>
            </a:r>
          </a:p>
        </p:txBody>
      </p:sp>
      <p:sp>
        <p:nvSpPr>
          <p:cNvPr id="6" name="Title 5">
            <a:extLst>
              <a:ext uri="{FF2B5EF4-FFF2-40B4-BE49-F238E27FC236}">
                <a16:creationId xmlns:a16="http://schemas.microsoft.com/office/drawing/2014/main" id="{38D29F68-573E-AE43-A5E9-FD90366D972E}"/>
              </a:ext>
            </a:extLst>
          </p:cNvPr>
          <p:cNvSpPr>
            <a:spLocks noGrp="1"/>
          </p:cNvSpPr>
          <p:nvPr>
            <p:ph type="title"/>
          </p:nvPr>
        </p:nvSpPr>
        <p:spPr>
          <a:xfrm>
            <a:off x="4412342" y="365125"/>
            <a:ext cx="6941457" cy="1325563"/>
          </a:xfrm>
        </p:spPr>
        <p:txBody>
          <a:bodyPr>
            <a:normAutofit/>
          </a:bodyPr>
          <a:lstStyle/>
          <a:p>
            <a:pPr algn="ctr"/>
            <a:r>
              <a:rPr lang="en-US" sz="4800" dirty="0">
                <a:solidFill>
                  <a:schemeClr val="bg1"/>
                </a:solidFill>
                <a:latin typeface="LOVES" panose="02000500000000000000" pitchFamily="2" charset="0"/>
              </a:rPr>
              <a:t>The Grace of God</a:t>
            </a:r>
          </a:p>
        </p:txBody>
      </p:sp>
    </p:spTree>
    <p:extLst>
      <p:ext uri="{BB962C8B-B14F-4D97-AF65-F5344CB8AC3E}">
        <p14:creationId xmlns:p14="http://schemas.microsoft.com/office/powerpoint/2010/main" val="304907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D7B02D-8FF3-5A49-B37E-2B0CCE334DBA}"/>
              </a:ext>
            </a:extLst>
          </p:cNvPr>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2C3E9D0C-DDE7-3C41-8918-277D1DD6CB52}"/>
              </a:ext>
            </a:extLst>
          </p:cNvPr>
          <p:cNvPicPr>
            <a:picLocks noChangeAspect="1"/>
          </p:cNvPicPr>
          <p:nvPr/>
        </p:nvPicPr>
        <p:blipFill>
          <a:blip r:embed="rId2"/>
          <a:stretch>
            <a:fillRect/>
          </a:stretch>
        </p:blipFill>
        <p:spPr>
          <a:xfrm>
            <a:off x="-856340" y="-464457"/>
            <a:ext cx="5829797" cy="5021040"/>
          </a:xfrm>
          <a:prstGeom prst="rect">
            <a:avLst/>
          </a:prstGeom>
        </p:spPr>
      </p:pic>
      <p:sp>
        <p:nvSpPr>
          <p:cNvPr id="3" name="Content Placeholder 2">
            <a:extLst>
              <a:ext uri="{FF2B5EF4-FFF2-40B4-BE49-F238E27FC236}">
                <a16:creationId xmlns:a16="http://schemas.microsoft.com/office/drawing/2014/main" id="{D46E9E6B-9F33-1B42-9706-BA33FE9D4A4F}"/>
              </a:ext>
            </a:extLst>
          </p:cNvPr>
          <p:cNvSpPr>
            <a:spLocks noGrp="1"/>
          </p:cNvSpPr>
          <p:nvPr>
            <p:ph idx="1"/>
          </p:nvPr>
        </p:nvSpPr>
        <p:spPr>
          <a:xfrm>
            <a:off x="261937" y="3193143"/>
            <a:ext cx="11668125" cy="3410856"/>
          </a:xfrm>
        </p:spPr>
        <p:txBody>
          <a:bodyPr>
            <a:normAutofit/>
          </a:bodyPr>
          <a:lstStyle/>
          <a:p>
            <a:pPr marL="742950" indent="-742950" algn="ctr">
              <a:buFont typeface="+mj-lt"/>
              <a:buAutoNum type="arabicPeriod" startAt="2"/>
            </a:pPr>
            <a:r>
              <a:rPr lang="en-US" sz="4400" dirty="0">
                <a:solidFill>
                  <a:schemeClr val="bg1"/>
                </a:solidFill>
                <a:latin typeface="LOVES" panose="02000500000000000000" pitchFamily="2" charset="0"/>
              </a:rPr>
              <a:t>What is the proper response to the grace of God? Is it passive, or active? Explain.</a:t>
            </a:r>
          </a:p>
        </p:txBody>
      </p:sp>
      <p:sp>
        <p:nvSpPr>
          <p:cNvPr id="6" name="Title 5">
            <a:extLst>
              <a:ext uri="{FF2B5EF4-FFF2-40B4-BE49-F238E27FC236}">
                <a16:creationId xmlns:a16="http://schemas.microsoft.com/office/drawing/2014/main" id="{38D29F68-573E-AE43-A5E9-FD90366D972E}"/>
              </a:ext>
            </a:extLst>
          </p:cNvPr>
          <p:cNvSpPr>
            <a:spLocks noGrp="1"/>
          </p:cNvSpPr>
          <p:nvPr>
            <p:ph type="title"/>
          </p:nvPr>
        </p:nvSpPr>
        <p:spPr>
          <a:xfrm>
            <a:off x="4412342" y="365125"/>
            <a:ext cx="6941457" cy="1325563"/>
          </a:xfrm>
        </p:spPr>
        <p:txBody>
          <a:bodyPr>
            <a:normAutofit/>
          </a:bodyPr>
          <a:lstStyle/>
          <a:p>
            <a:pPr algn="ctr"/>
            <a:r>
              <a:rPr lang="en-US" sz="4800" dirty="0">
                <a:solidFill>
                  <a:schemeClr val="bg1"/>
                </a:solidFill>
                <a:latin typeface="LOVES" panose="02000500000000000000" pitchFamily="2" charset="0"/>
              </a:rPr>
              <a:t>The Grace of God</a:t>
            </a:r>
          </a:p>
        </p:txBody>
      </p:sp>
    </p:spTree>
    <p:extLst>
      <p:ext uri="{BB962C8B-B14F-4D97-AF65-F5344CB8AC3E}">
        <p14:creationId xmlns:p14="http://schemas.microsoft.com/office/powerpoint/2010/main" val="25318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D7B02D-8FF3-5A49-B37E-2B0CCE334DBA}"/>
              </a:ext>
            </a:extLst>
          </p:cNvPr>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2C3E9D0C-DDE7-3C41-8918-277D1DD6CB52}"/>
              </a:ext>
            </a:extLst>
          </p:cNvPr>
          <p:cNvPicPr>
            <a:picLocks noChangeAspect="1"/>
          </p:cNvPicPr>
          <p:nvPr/>
        </p:nvPicPr>
        <p:blipFill>
          <a:blip r:embed="rId2"/>
          <a:stretch>
            <a:fillRect/>
          </a:stretch>
        </p:blipFill>
        <p:spPr>
          <a:xfrm>
            <a:off x="-856340" y="-464457"/>
            <a:ext cx="5829797" cy="5021040"/>
          </a:xfrm>
          <a:prstGeom prst="rect">
            <a:avLst/>
          </a:prstGeom>
        </p:spPr>
      </p:pic>
      <p:sp>
        <p:nvSpPr>
          <p:cNvPr id="3" name="Content Placeholder 2">
            <a:extLst>
              <a:ext uri="{FF2B5EF4-FFF2-40B4-BE49-F238E27FC236}">
                <a16:creationId xmlns:a16="http://schemas.microsoft.com/office/drawing/2014/main" id="{D46E9E6B-9F33-1B42-9706-BA33FE9D4A4F}"/>
              </a:ext>
            </a:extLst>
          </p:cNvPr>
          <p:cNvSpPr>
            <a:spLocks noGrp="1"/>
          </p:cNvSpPr>
          <p:nvPr>
            <p:ph idx="1"/>
          </p:nvPr>
        </p:nvSpPr>
        <p:spPr>
          <a:xfrm>
            <a:off x="261937" y="3193143"/>
            <a:ext cx="11668125" cy="3410856"/>
          </a:xfrm>
        </p:spPr>
        <p:txBody>
          <a:bodyPr>
            <a:normAutofit/>
          </a:bodyPr>
          <a:lstStyle/>
          <a:p>
            <a:pPr marL="742950" indent="-742950" algn="ctr">
              <a:buFont typeface="+mj-lt"/>
              <a:buAutoNum type="arabicPeriod" startAt="3"/>
            </a:pPr>
            <a:r>
              <a:rPr lang="en-US" sz="4400" dirty="0">
                <a:solidFill>
                  <a:schemeClr val="bg1"/>
                </a:solidFill>
                <a:latin typeface="LOVES" panose="02000500000000000000" pitchFamily="2" charset="0"/>
              </a:rPr>
              <a:t>Describe and explain the four uses of </a:t>
            </a:r>
            <a:r>
              <a:rPr lang="en-US" sz="4400" i="1" dirty="0" err="1">
                <a:solidFill>
                  <a:schemeClr val="bg1"/>
                </a:solidFill>
                <a:latin typeface="LOVES" panose="02000500000000000000" pitchFamily="2" charset="0"/>
              </a:rPr>
              <a:t>charis</a:t>
            </a:r>
            <a:r>
              <a:rPr lang="en-US" sz="4400" dirty="0">
                <a:solidFill>
                  <a:schemeClr val="bg1"/>
                </a:solidFill>
                <a:latin typeface="LOVES" panose="02000500000000000000" pitchFamily="2" charset="0"/>
              </a:rPr>
              <a:t> according to BDAG in this lesson.</a:t>
            </a:r>
          </a:p>
        </p:txBody>
      </p:sp>
      <p:sp>
        <p:nvSpPr>
          <p:cNvPr id="6" name="Title 5">
            <a:extLst>
              <a:ext uri="{FF2B5EF4-FFF2-40B4-BE49-F238E27FC236}">
                <a16:creationId xmlns:a16="http://schemas.microsoft.com/office/drawing/2014/main" id="{38D29F68-573E-AE43-A5E9-FD90366D972E}"/>
              </a:ext>
            </a:extLst>
          </p:cNvPr>
          <p:cNvSpPr>
            <a:spLocks noGrp="1"/>
          </p:cNvSpPr>
          <p:nvPr>
            <p:ph type="title"/>
          </p:nvPr>
        </p:nvSpPr>
        <p:spPr>
          <a:xfrm>
            <a:off x="4412342" y="365125"/>
            <a:ext cx="6941457" cy="1325563"/>
          </a:xfrm>
        </p:spPr>
        <p:txBody>
          <a:bodyPr>
            <a:normAutofit/>
          </a:bodyPr>
          <a:lstStyle/>
          <a:p>
            <a:pPr algn="ctr"/>
            <a:r>
              <a:rPr lang="en-US" sz="4800" dirty="0">
                <a:solidFill>
                  <a:schemeClr val="bg1"/>
                </a:solidFill>
                <a:latin typeface="LOVES" panose="02000500000000000000" pitchFamily="2" charset="0"/>
              </a:rPr>
              <a:t>The Grace of God</a:t>
            </a:r>
          </a:p>
        </p:txBody>
      </p:sp>
    </p:spTree>
    <p:extLst>
      <p:ext uri="{BB962C8B-B14F-4D97-AF65-F5344CB8AC3E}">
        <p14:creationId xmlns:p14="http://schemas.microsoft.com/office/powerpoint/2010/main" val="50751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D7B02D-8FF3-5A49-B37E-2B0CCE334DBA}"/>
              </a:ext>
            </a:extLst>
          </p:cNvPr>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2C3E9D0C-DDE7-3C41-8918-277D1DD6CB52}"/>
              </a:ext>
            </a:extLst>
          </p:cNvPr>
          <p:cNvPicPr>
            <a:picLocks noChangeAspect="1"/>
          </p:cNvPicPr>
          <p:nvPr/>
        </p:nvPicPr>
        <p:blipFill>
          <a:blip r:embed="rId2"/>
          <a:stretch>
            <a:fillRect/>
          </a:stretch>
        </p:blipFill>
        <p:spPr>
          <a:xfrm>
            <a:off x="-856340" y="-464457"/>
            <a:ext cx="5829797" cy="5021040"/>
          </a:xfrm>
          <a:prstGeom prst="rect">
            <a:avLst/>
          </a:prstGeom>
        </p:spPr>
      </p:pic>
      <p:sp>
        <p:nvSpPr>
          <p:cNvPr id="3" name="Content Placeholder 2">
            <a:extLst>
              <a:ext uri="{FF2B5EF4-FFF2-40B4-BE49-F238E27FC236}">
                <a16:creationId xmlns:a16="http://schemas.microsoft.com/office/drawing/2014/main" id="{D46E9E6B-9F33-1B42-9706-BA33FE9D4A4F}"/>
              </a:ext>
            </a:extLst>
          </p:cNvPr>
          <p:cNvSpPr>
            <a:spLocks noGrp="1"/>
          </p:cNvSpPr>
          <p:nvPr>
            <p:ph idx="1"/>
          </p:nvPr>
        </p:nvSpPr>
        <p:spPr>
          <a:xfrm>
            <a:off x="261937" y="3193143"/>
            <a:ext cx="11668125" cy="3410856"/>
          </a:xfrm>
        </p:spPr>
        <p:txBody>
          <a:bodyPr>
            <a:normAutofit/>
          </a:bodyPr>
          <a:lstStyle/>
          <a:p>
            <a:pPr marL="742950" indent="-742950" algn="ctr">
              <a:buFont typeface="+mj-lt"/>
              <a:buAutoNum type="arabicPeriod" startAt="4"/>
            </a:pPr>
            <a:r>
              <a:rPr lang="en-US" sz="4400" dirty="0">
                <a:solidFill>
                  <a:schemeClr val="bg1"/>
                </a:solidFill>
                <a:latin typeface="LOVES" panose="02000500000000000000" pitchFamily="2" charset="0"/>
              </a:rPr>
              <a:t>What does it mean to be “</a:t>
            </a:r>
            <a:r>
              <a:rPr lang="en-US" sz="4400" i="1" dirty="0">
                <a:solidFill>
                  <a:schemeClr val="bg1"/>
                </a:solidFill>
                <a:latin typeface="LOVES" panose="02000500000000000000" pitchFamily="2" charset="0"/>
              </a:rPr>
              <a:t>commended to the grace of God” </a:t>
            </a:r>
            <a:r>
              <a:rPr lang="en-US" sz="4400" dirty="0">
                <a:solidFill>
                  <a:schemeClr val="bg1"/>
                </a:solidFill>
                <a:latin typeface="LOVES" panose="02000500000000000000" pitchFamily="2" charset="0"/>
              </a:rPr>
              <a:t>(Acts 14:26; 15:40)?</a:t>
            </a:r>
          </a:p>
        </p:txBody>
      </p:sp>
      <p:sp>
        <p:nvSpPr>
          <p:cNvPr id="6" name="Title 5">
            <a:extLst>
              <a:ext uri="{FF2B5EF4-FFF2-40B4-BE49-F238E27FC236}">
                <a16:creationId xmlns:a16="http://schemas.microsoft.com/office/drawing/2014/main" id="{38D29F68-573E-AE43-A5E9-FD90366D972E}"/>
              </a:ext>
            </a:extLst>
          </p:cNvPr>
          <p:cNvSpPr>
            <a:spLocks noGrp="1"/>
          </p:cNvSpPr>
          <p:nvPr>
            <p:ph type="title"/>
          </p:nvPr>
        </p:nvSpPr>
        <p:spPr>
          <a:xfrm>
            <a:off x="4412342" y="365125"/>
            <a:ext cx="6941457" cy="1325563"/>
          </a:xfrm>
        </p:spPr>
        <p:txBody>
          <a:bodyPr>
            <a:normAutofit/>
          </a:bodyPr>
          <a:lstStyle/>
          <a:p>
            <a:pPr algn="ctr"/>
            <a:r>
              <a:rPr lang="en-US" sz="4800" dirty="0">
                <a:solidFill>
                  <a:schemeClr val="bg1"/>
                </a:solidFill>
                <a:latin typeface="LOVES" panose="02000500000000000000" pitchFamily="2" charset="0"/>
              </a:rPr>
              <a:t>The Grace of God</a:t>
            </a:r>
          </a:p>
        </p:txBody>
      </p:sp>
    </p:spTree>
    <p:extLst>
      <p:ext uri="{BB962C8B-B14F-4D97-AF65-F5344CB8AC3E}">
        <p14:creationId xmlns:p14="http://schemas.microsoft.com/office/powerpoint/2010/main" val="37126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D7B02D-8FF3-5A49-B37E-2B0CCE334DBA}"/>
              </a:ext>
            </a:extLst>
          </p:cNvPr>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2C3E9D0C-DDE7-3C41-8918-277D1DD6CB52}"/>
              </a:ext>
            </a:extLst>
          </p:cNvPr>
          <p:cNvPicPr>
            <a:picLocks noChangeAspect="1"/>
          </p:cNvPicPr>
          <p:nvPr/>
        </p:nvPicPr>
        <p:blipFill>
          <a:blip r:embed="rId2"/>
          <a:stretch>
            <a:fillRect/>
          </a:stretch>
        </p:blipFill>
        <p:spPr>
          <a:xfrm>
            <a:off x="-856340" y="-464457"/>
            <a:ext cx="5829797" cy="5021040"/>
          </a:xfrm>
          <a:prstGeom prst="rect">
            <a:avLst/>
          </a:prstGeom>
        </p:spPr>
      </p:pic>
      <p:sp>
        <p:nvSpPr>
          <p:cNvPr id="3" name="Content Placeholder 2">
            <a:extLst>
              <a:ext uri="{FF2B5EF4-FFF2-40B4-BE49-F238E27FC236}">
                <a16:creationId xmlns:a16="http://schemas.microsoft.com/office/drawing/2014/main" id="{D46E9E6B-9F33-1B42-9706-BA33FE9D4A4F}"/>
              </a:ext>
            </a:extLst>
          </p:cNvPr>
          <p:cNvSpPr>
            <a:spLocks noGrp="1"/>
          </p:cNvSpPr>
          <p:nvPr>
            <p:ph idx="1"/>
          </p:nvPr>
        </p:nvSpPr>
        <p:spPr>
          <a:xfrm>
            <a:off x="261937" y="3193143"/>
            <a:ext cx="11668125" cy="3410856"/>
          </a:xfrm>
        </p:spPr>
        <p:txBody>
          <a:bodyPr>
            <a:normAutofit/>
          </a:bodyPr>
          <a:lstStyle/>
          <a:p>
            <a:pPr marL="742950" indent="-742950" algn="ctr">
              <a:buFont typeface="+mj-lt"/>
              <a:buAutoNum type="arabicPeriod" startAt="5"/>
            </a:pPr>
            <a:r>
              <a:rPr lang="en-US" sz="4400" dirty="0">
                <a:solidFill>
                  <a:schemeClr val="bg1"/>
                </a:solidFill>
                <a:latin typeface="LOVES" panose="02000500000000000000" pitchFamily="2" charset="0"/>
              </a:rPr>
              <a:t>What follows God’s beneficent intentions?</a:t>
            </a:r>
          </a:p>
        </p:txBody>
      </p:sp>
      <p:sp>
        <p:nvSpPr>
          <p:cNvPr id="6" name="Title 5">
            <a:extLst>
              <a:ext uri="{FF2B5EF4-FFF2-40B4-BE49-F238E27FC236}">
                <a16:creationId xmlns:a16="http://schemas.microsoft.com/office/drawing/2014/main" id="{38D29F68-573E-AE43-A5E9-FD90366D972E}"/>
              </a:ext>
            </a:extLst>
          </p:cNvPr>
          <p:cNvSpPr>
            <a:spLocks noGrp="1"/>
          </p:cNvSpPr>
          <p:nvPr>
            <p:ph type="title"/>
          </p:nvPr>
        </p:nvSpPr>
        <p:spPr>
          <a:xfrm>
            <a:off x="4412342" y="365125"/>
            <a:ext cx="6941457" cy="1325563"/>
          </a:xfrm>
        </p:spPr>
        <p:txBody>
          <a:bodyPr>
            <a:normAutofit/>
          </a:bodyPr>
          <a:lstStyle/>
          <a:p>
            <a:pPr algn="ctr"/>
            <a:r>
              <a:rPr lang="en-US" sz="4800" dirty="0">
                <a:solidFill>
                  <a:schemeClr val="bg1"/>
                </a:solidFill>
                <a:latin typeface="LOVES" panose="02000500000000000000" pitchFamily="2" charset="0"/>
              </a:rPr>
              <a:t>The Grace of God</a:t>
            </a:r>
          </a:p>
        </p:txBody>
      </p:sp>
    </p:spTree>
    <p:extLst>
      <p:ext uri="{BB962C8B-B14F-4D97-AF65-F5344CB8AC3E}">
        <p14:creationId xmlns:p14="http://schemas.microsoft.com/office/powerpoint/2010/main" val="270140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D7B02D-8FF3-5A49-B37E-2B0CCE334DBA}"/>
              </a:ext>
            </a:extLst>
          </p:cNvPr>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2C3E9D0C-DDE7-3C41-8918-277D1DD6CB52}"/>
              </a:ext>
            </a:extLst>
          </p:cNvPr>
          <p:cNvPicPr>
            <a:picLocks noChangeAspect="1"/>
          </p:cNvPicPr>
          <p:nvPr/>
        </p:nvPicPr>
        <p:blipFill>
          <a:blip r:embed="rId2"/>
          <a:stretch>
            <a:fillRect/>
          </a:stretch>
        </p:blipFill>
        <p:spPr>
          <a:xfrm>
            <a:off x="-856340" y="-464457"/>
            <a:ext cx="5829797" cy="5021040"/>
          </a:xfrm>
          <a:prstGeom prst="rect">
            <a:avLst/>
          </a:prstGeom>
        </p:spPr>
      </p:pic>
      <p:sp>
        <p:nvSpPr>
          <p:cNvPr id="3" name="Content Placeholder 2">
            <a:extLst>
              <a:ext uri="{FF2B5EF4-FFF2-40B4-BE49-F238E27FC236}">
                <a16:creationId xmlns:a16="http://schemas.microsoft.com/office/drawing/2014/main" id="{D46E9E6B-9F33-1B42-9706-BA33FE9D4A4F}"/>
              </a:ext>
            </a:extLst>
          </p:cNvPr>
          <p:cNvSpPr>
            <a:spLocks noGrp="1"/>
          </p:cNvSpPr>
          <p:nvPr>
            <p:ph idx="1"/>
          </p:nvPr>
        </p:nvSpPr>
        <p:spPr>
          <a:xfrm>
            <a:off x="261937" y="3193143"/>
            <a:ext cx="11668125" cy="3410856"/>
          </a:xfrm>
        </p:spPr>
        <p:txBody>
          <a:bodyPr>
            <a:normAutofit/>
          </a:bodyPr>
          <a:lstStyle/>
          <a:p>
            <a:pPr marL="742950" indent="-742950" algn="ctr">
              <a:buFont typeface="+mj-lt"/>
              <a:buAutoNum type="arabicPeriod" startAt="6"/>
            </a:pPr>
            <a:r>
              <a:rPr lang="en-US" sz="4400" dirty="0">
                <a:solidFill>
                  <a:schemeClr val="bg1"/>
                </a:solidFill>
                <a:latin typeface="LOVES" panose="02000500000000000000" pitchFamily="2" charset="0"/>
              </a:rPr>
              <a:t>What are some examples of God’s practical application of His goodwill toward us?</a:t>
            </a:r>
          </a:p>
        </p:txBody>
      </p:sp>
      <p:sp>
        <p:nvSpPr>
          <p:cNvPr id="6" name="Title 5">
            <a:extLst>
              <a:ext uri="{FF2B5EF4-FFF2-40B4-BE49-F238E27FC236}">
                <a16:creationId xmlns:a16="http://schemas.microsoft.com/office/drawing/2014/main" id="{38D29F68-573E-AE43-A5E9-FD90366D972E}"/>
              </a:ext>
            </a:extLst>
          </p:cNvPr>
          <p:cNvSpPr>
            <a:spLocks noGrp="1"/>
          </p:cNvSpPr>
          <p:nvPr>
            <p:ph type="title"/>
          </p:nvPr>
        </p:nvSpPr>
        <p:spPr>
          <a:xfrm>
            <a:off x="4412342" y="365125"/>
            <a:ext cx="6941457" cy="1325563"/>
          </a:xfrm>
        </p:spPr>
        <p:txBody>
          <a:bodyPr>
            <a:normAutofit/>
          </a:bodyPr>
          <a:lstStyle/>
          <a:p>
            <a:pPr algn="ctr"/>
            <a:r>
              <a:rPr lang="en-US" sz="4800" dirty="0">
                <a:solidFill>
                  <a:schemeClr val="bg1"/>
                </a:solidFill>
                <a:latin typeface="LOVES" panose="02000500000000000000" pitchFamily="2" charset="0"/>
              </a:rPr>
              <a:t>The Grace of God</a:t>
            </a:r>
          </a:p>
        </p:txBody>
      </p:sp>
    </p:spTree>
    <p:extLst>
      <p:ext uri="{BB962C8B-B14F-4D97-AF65-F5344CB8AC3E}">
        <p14:creationId xmlns:p14="http://schemas.microsoft.com/office/powerpoint/2010/main" val="354382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D7B02D-8FF3-5A49-B37E-2B0CCE334DBA}"/>
              </a:ext>
            </a:extLst>
          </p:cNvPr>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2C3E9D0C-DDE7-3C41-8918-277D1DD6CB52}"/>
              </a:ext>
            </a:extLst>
          </p:cNvPr>
          <p:cNvPicPr>
            <a:picLocks noChangeAspect="1"/>
          </p:cNvPicPr>
          <p:nvPr/>
        </p:nvPicPr>
        <p:blipFill>
          <a:blip r:embed="rId2"/>
          <a:stretch>
            <a:fillRect/>
          </a:stretch>
        </p:blipFill>
        <p:spPr>
          <a:xfrm>
            <a:off x="-856340" y="-464457"/>
            <a:ext cx="5829797" cy="5021040"/>
          </a:xfrm>
          <a:prstGeom prst="rect">
            <a:avLst/>
          </a:prstGeom>
        </p:spPr>
      </p:pic>
      <p:sp>
        <p:nvSpPr>
          <p:cNvPr id="3" name="Content Placeholder 2">
            <a:extLst>
              <a:ext uri="{FF2B5EF4-FFF2-40B4-BE49-F238E27FC236}">
                <a16:creationId xmlns:a16="http://schemas.microsoft.com/office/drawing/2014/main" id="{D46E9E6B-9F33-1B42-9706-BA33FE9D4A4F}"/>
              </a:ext>
            </a:extLst>
          </p:cNvPr>
          <p:cNvSpPr>
            <a:spLocks noGrp="1"/>
          </p:cNvSpPr>
          <p:nvPr>
            <p:ph idx="1"/>
          </p:nvPr>
        </p:nvSpPr>
        <p:spPr>
          <a:xfrm>
            <a:off x="261937" y="3193143"/>
            <a:ext cx="11668125" cy="3410856"/>
          </a:xfrm>
        </p:spPr>
        <p:txBody>
          <a:bodyPr>
            <a:normAutofit/>
          </a:bodyPr>
          <a:lstStyle/>
          <a:p>
            <a:pPr marL="742950" indent="-742950" algn="ctr">
              <a:buFont typeface="+mj-lt"/>
              <a:buAutoNum type="arabicPeriod" startAt="7"/>
            </a:pPr>
            <a:r>
              <a:rPr lang="en-US" sz="4400" dirty="0">
                <a:solidFill>
                  <a:schemeClr val="bg1"/>
                </a:solidFill>
                <a:latin typeface="LOVES" panose="02000500000000000000" pitchFamily="2" charset="0"/>
              </a:rPr>
              <a:t>Are God’s gifts of favor (grace) conditional, or unconditional? Explain.</a:t>
            </a:r>
          </a:p>
        </p:txBody>
      </p:sp>
      <p:sp>
        <p:nvSpPr>
          <p:cNvPr id="6" name="Title 5">
            <a:extLst>
              <a:ext uri="{FF2B5EF4-FFF2-40B4-BE49-F238E27FC236}">
                <a16:creationId xmlns:a16="http://schemas.microsoft.com/office/drawing/2014/main" id="{38D29F68-573E-AE43-A5E9-FD90366D972E}"/>
              </a:ext>
            </a:extLst>
          </p:cNvPr>
          <p:cNvSpPr>
            <a:spLocks noGrp="1"/>
          </p:cNvSpPr>
          <p:nvPr>
            <p:ph type="title"/>
          </p:nvPr>
        </p:nvSpPr>
        <p:spPr>
          <a:xfrm>
            <a:off x="4412342" y="365125"/>
            <a:ext cx="6941457" cy="1325563"/>
          </a:xfrm>
        </p:spPr>
        <p:txBody>
          <a:bodyPr>
            <a:normAutofit/>
          </a:bodyPr>
          <a:lstStyle/>
          <a:p>
            <a:pPr algn="ctr"/>
            <a:r>
              <a:rPr lang="en-US" sz="4800" dirty="0">
                <a:solidFill>
                  <a:schemeClr val="bg1"/>
                </a:solidFill>
                <a:latin typeface="LOVES" panose="02000500000000000000" pitchFamily="2" charset="0"/>
              </a:rPr>
              <a:t>The Grace of God</a:t>
            </a:r>
          </a:p>
        </p:txBody>
      </p:sp>
    </p:spTree>
    <p:extLst>
      <p:ext uri="{BB962C8B-B14F-4D97-AF65-F5344CB8AC3E}">
        <p14:creationId xmlns:p14="http://schemas.microsoft.com/office/powerpoint/2010/main" val="188068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D7B02D-8FF3-5A49-B37E-2B0CCE334DBA}"/>
              </a:ext>
            </a:extLst>
          </p:cNvPr>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2C3E9D0C-DDE7-3C41-8918-277D1DD6CB52}"/>
              </a:ext>
            </a:extLst>
          </p:cNvPr>
          <p:cNvPicPr>
            <a:picLocks noChangeAspect="1"/>
          </p:cNvPicPr>
          <p:nvPr/>
        </p:nvPicPr>
        <p:blipFill>
          <a:blip r:embed="rId2"/>
          <a:stretch>
            <a:fillRect/>
          </a:stretch>
        </p:blipFill>
        <p:spPr>
          <a:xfrm>
            <a:off x="-856340" y="-464457"/>
            <a:ext cx="5829797" cy="5021040"/>
          </a:xfrm>
          <a:prstGeom prst="rect">
            <a:avLst/>
          </a:prstGeom>
        </p:spPr>
      </p:pic>
      <p:sp>
        <p:nvSpPr>
          <p:cNvPr id="3" name="Content Placeholder 2">
            <a:extLst>
              <a:ext uri="{FF2B5EF4-FFF2-40B4-BE49-F238E27FC236}">
                <a16:creationId xmlns:a16="http://schemas.microsoft.com/office/drawing/2014/main" id="{D46E9E6B-9F33-1B42-9706-BA33FE9D4A4F}"/>
              </a:ext>
            </a:extLst>
          </p:cNvPr>
          <p:cNvSpPr>
            <a:spLocks noGrp="1"/>
          </p:cNvSpPr>
          <p:nvPr>
            <p:ph idx="1"/>
          </p:nvPr>
        </p:nvSpPr>
        <p:spPr>
          <a:xfrm>
            <a:off x="261937" y="3193143"/>
            <a:ext cx="11668125" cy="3410856"/>
          </a:xfrm>
        </p:spPr>
        <p:txBody>
          <a:bodyPr>
            <a:normAutofit/>
          </a:bodyPr>
          <a:lstStyle/>
          <a:p>
            <a:pPr marL="742950" indent="-742950" algn="ctr">
              <a:buFont typeface="+mj-lt"/>
              <a:buAutoNum type="arabicPeriod" startAt="8"/>
            </a:pPr>
            <a:r>
              <a:rPr lang="en-US" sz="4400" dirty="0">
                <a:solidFill>
                  <a:schemeClr val="bg1"/>
                </a:solidFill>
                <a:latin typeface="LOVES" panose="02000500000000000000" pitchFamily="2" charset="0"/>
              </a:rPr>
              <a:t>Explain how Barnabas had “</a:t>
            </a:r>
            <a:r>
              <a:rPr lang="en-US" sz="4400" i="1" dirty="0">
                <a:solidFill>
                  <a:schemeClr val="bg1"/>
                </a:solidFill>
                <a:latin typeface="LOVES" panose="02000500000000000000" pitchFamily="2" charset="0"/>
              </a:rPr>
              <a:t>seen the grace of God”</a:t>
            </a:r>
            <a:r>
              <a:rPr lang="en-US" sz="4400" dirty="0">
                <a:solidFill>
                  <a:schemeClr val="bg1"/>
                </a:solidFill>
                <a:latin typeface="LOVES" panose="02000500000000000000" pitchFamily="2" charset="0"/>
              </a:rPr>
              <a:t> (Acts 11:23) among those who had obeyed the gospel in Antioch.</a:t>
            </a:r>
          </a:p>
        </p:txBody>
      </p:sp>
      <p:sp>
        <p:nvSpPr>
          <p:cNvPr id="6" name="Title 5">
            <a:extLst>
              <a:ext uri="{FF2B5EF4-FFF2-40B4-BE49-F238E27FC236}">
                <a16:creationId xmlns:a16="http://schemas.microsoft.com/office/drawing/2014/main" id="{38D29F68-573E-AE43-A5E9-FD90366D972E}"/>
              </a:ext>
            </a:extLst>
          </p:cNvPr>
          <p:cNvSpPr>
            <a:spLocks noGrp="1"/>
          </p:cNvSpPr>
          <p:nvPr>
            <p:ph type="title"/>
          </p:nvPr>
        </p:nvSpPr>
        <p:spPr>
          <a:xfrm>
            <a:off x="4412342" y="365125"/>
            <a:ext cx="6941457" cy="1325563"/>
          </a:xfrm>
        </p:spPr>
        <p:txBody>
          <a:bodyPr>
            <a:normAutofit/>
          </a:bodyPr>
          <a:lstStyle/>
          <a:p>
            <a:pPr algn="ctr"/>
            <a:r>
              <a:rPr lang="en-US" sz="4800" dirty="0">
                <a:solidFill>
                  <a:schemeClr val="bg1"/>
                </a:solidFill>
                <a:latin typeface="LOVES" panose="02000500000000000000" pitchFamily="2" charset="0"/>
              </a:rPr>
              <a:t>The Grace of God</a:t>
            </a:r>
          </a:p>
        </p:txBody>
      </p:sp>
    </p:spTree>
    <p:extLst>
      <p:ext uri="{BB962C8B-B14F-4D97-AF65-F5344CB8AC3E}">
        <p14:creationId xmlns:p14="http://schemas.microsoft.com/office/powerpoint/2010/main" val="295012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249</Words>
  <Application>Microsoft Macintosh PowerPoint</Application>
  <PresentationFormat>Widescreen</PresentationFormat>
  <Paragraphs>22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LOVES</vt:lpstr>
      <vt:lpstr>Calibri Light</vt:lpstr>
      <vt:lpstr>Calibri</vt:lpstr>
      <vt:lpstr>Arial</vt:lpstr>
      <vt:lpstr>Office Theme</vt:lpstr>
      <vt:lpstr>PowerPoint Presentation</vt:lpstr>
      <vt:lpstr>The Grace of God</vt:lpstr>
      <vt:lpstr>The Grace of God</vt:lpstr>
      <vt:lpstr>The Grace of God</vt:lpstr>
      <vt:lpstr>The Grace of God</vt:lpstr>
      <vt:lpstr>The Grace of God</vt:lpstr>
      <vt:lpstr>The Grace of God</vt:lpstr>
      <vt:lpstr>The Grace of God</vt:lpstr>
      <vt:lpstr>The Grace of God</vt:lpstr>
      <vt:lpstr>The Grace of God</vt:lpstr>
      <vt:lpstr>The Grace of God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race</dc:title>
  <dc:creator>Jeremiah Cox</dc:creator>
  <cp:lastModifiedBy>Jeremiah Cox</cp:lastModifiedBy>
  <cp:revision>16</cp:revision>
  <dcterms:created xsi:type="dcterms:W3CDTF">2020-08-21T15:37:30Z</dcterms:created>
  <dcterms:modified xsi:type="dcterms:W3CDTF">2022-01-13T14:27:12Z</dcterms:modified>
</cp:coreProperties>
</file>