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OVES" panose="02000500000000000000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7B00F3-4510-9344-BF36-F9C4A336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6" y="-383726"/>
            <a:ext cx="8853711" cy="76254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60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but grow in the grace and knowledge of our Lord and Savior Jesus Christ. 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– 2 Peter 3:18</a:t>
            </a: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9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is an initial benefit of God’s grace which Peter notes precedes our coming to be “</a:t>
            </a:r>
            <a:r>
              <a:rPr lang="en-US" sz="4400" i="1" dirty="0">
                <a:solidFill>
                  <a:schemeClr val="bg1"/>
                </a:solidFill>
                <a:latin typeface="LOVES" panose="02000500000000000000" pitchFamily="2" charset="0"/>
              </a:rPr>
              <a:t>partakers of the divine nature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” (cf. 2 Peter 1:4)?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F540A55-8851-FF4A-9109-36DD78A2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31403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 fontScale="77500" lnSpcReduction="20000"/>
          </a:bodyPr>
          <a:lstStyle/>
          <a:p>
            <a:pPr marL="742950" indent="-742950" algn="ctr">
              <a:buFont typeface="+mj-lt"/>
              <a:buAutoNum type="arabicPeriod" startAt="10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are some implications of God’s grace if our increase in it takes place </a:t>
            </a:r>
            <a:r>
              <a:rPr lang="en-US" sz="4400" i="1" dirty="0">
                <a:solidFill>
                  <a:schemeClr val="bg1"/>
                </a:solidFill>
                <a:latin typeface="LOVES" panose="02000500000000000000" pitchFamily="2" charset="0"/>
              </a:rPr>
              <a:t>“having escaped the corruption that is in the world through lust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?” Do we increase in grace if we continue in sin (cf. Romans 5:20-21; 6:1-4, 12-14, 18-19)? How does this scriptural idea of increasing in grace contrast with how the world views God’s grace?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A9297D7-088F-FA42-B7D7-26661F0C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22420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1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Explain the difference between the words for “knowledge” used by Peter in the bookends of his epistle. (cf. 2 Peter 1:2 – </a:t>
            </a:r>
            <a:r>
              <a:rPr lang="en-US" sz="4400" dirty="0" err="1">
                <a:solidFill>
                  <a:schemeClr val="bg1"/>
                </a:solidFill>
                <a:latin typeface="LOVES" panose="02000500000000000000" pitchFamily="2" charset="0"/>
              </a:rPr>
              <a:t>epignōsis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; 3:18 – </a:t>
            </a:r>
            <a:r>
              <a:rPr lang="en-US" sz="4400" dirty="0" err="1">
                <a:solidFill>
                  <a:schemeClr val="bg1"/>
                </a:solidFill>
                <a:latin typeface="LOVES" panose="02000500000000000000" pitchFamily="2" charset="0"/>
              </a:rPr>
              <a:t>gnōsis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)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E7FF97B-C51A-CC43-8218-139D985D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42393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2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Explain the relationship between grace and knowledge (</a:t>
            </a:r>
            <a:r>
              <a:rPr lang="en-US" sz="4400" dirty="0" err="1">
                <a:solidFill>
                  <a:schemeClr val="bg1"/>
                </a:solidFill>
                <a:latin typeface="LOVES" panose="02000500000000000000" pitchFamily="2" charset="0"/>
              </a:rPr>
              <a:t>gnōsis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) in the final words of Peter’s epistle. (cf. 2 Peter 3:18)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3F6386-9655-934E-877D-B6204BD4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22198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3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Having understood Peter’s teaching concerning grace and growth, what should be our disposition in answering the call to grow?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0062D33-D473-6145-A922-6FC3EB77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17992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conclusions can be reached by the wording of the bookends of Peter’s epistle (cf. 2 Peter 1:2; 3:18)?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does Peter say that grace will be multiplied to us (cf. 2 Peter 1:2)? Does this involve effort on our part?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98926AC-E724-304F-9A2D-0A77080E1F07}"/>
              </a:ext>
            </a:extLst>
          </p:cNvPr>
          <p:cNvSpPr txBox="1">
            <a:spLocks/>
          </p:cNvSpPr>
          <p:nvPr/>
        </p:nvSpPr>
        <p:spPr>
          <a:xfrm>
            <a:off x="4122058" y="482945"/>
            <a:ext cx="7942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  <a:endParaRPr lang="en-US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is grace multiplied through the knowledge of Jesus (cf. 2 Peter 1:3)?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779ABEC-10A6-144D-B278-E60A93AD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5075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did Christ call us (cf. 2 Peter 1:3)?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9BE844DC-A843-234F-B6A0-A3899B8C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3712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Explain the glory and virtue of Christ.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C58F216-EA9C-A449-88E5-87491800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27014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else was given to us through this call by glory and virtue (cf. 2 Peter 1:4)? What do these promises include?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98C83B1-45FD-484F-A7CA-2E0AF78B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35438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does it mean to be “</a:t>
            </a:r>
            <a:r>
              <a:rPr lang="en-US" sz="4400" i="1" dirty="0">
                <a:solidFill>
                  <a:schemeClr val="bg1"/>
                </a:solidFill>
                <a:latin typeface="LOVES" panose="02000500000000000000" pitchFamily="2" charset="0"/>
              </a:rPr>
              <a:t>partakers of the divine nature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?”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11231FC-2A25-4648-BB22-E661BB36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18806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Is God’s grace conditional? How should we view the process whereby we access God’s grace?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3BB3F4D-5DAD-AD44-95B0-94F5754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Grace Multiplied through the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29501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433</Words>
  <Application>Microsoft Macintosh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LOVES</vt:lpstr>
      <vt:lpstr>Calibri</vt:lpstr>
      <vt:lpstr>Arial</vt:lpstr>
      <vt:lpstr>Calibri Light</vt:lpstr>
      <vt:lpstr>Office Theme</vt:lpstr>
      <vt:lpstr>PowerPoint Presentation</vt:lpstr>
      <vt:lpstr>Grace Multiplied through the knowledge of Jesus</vt:lpstr>
      <vt:lpstr>PowerPoint Presentation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  <vt:lpstr>Grace Multiplied through the knowledge of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17</cp:revision>
  <dcterms:created xsi:type="dcterms:W3CDTF">2020-08-21T15:37:30Z</dcterms:created>
  <dcterms:modified xsi:type="dcterms:W3CDTF">2022-01-04T22:04:00Z</dcterms:modified>
</cp:coreProperties>
</file>