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LOVES" panose="02000500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7B00F3-4510-9344-BF36-F9C4A336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6" y="-383726"/>
            <a:ext cx="8853711" cy="76254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60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but grow in the grace and knowledge of our Lord and Savior Jesus Christ. 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– 2 Peter 3:18</a:t>
            </a: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9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do we show diligence in our use of time?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2126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10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a great inhibitor of diligence? Explain.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34151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 lnSpcReduction="10000"/>
          </a:bodyPr>
          <a:lstStyle/>
          <a:p>
            <a:pPr marL="742950" indent="-742950" algn="ctr">
              <a:buFont typeface="+mj-lt"/>
              <a:buAutoNum type="arabicPeriod" startAt="11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If we are being diligent, how much of our energy will we be focusing on spiritual growth? How might this look considering all the responsibilities we might currently have?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5971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does God calling us by Christ’s glory and virtue imply concerning our part in the multiplying of grace to us?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the proper reaction to understanding the great provisions of God for our spiritual growth?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36839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Define the Greek, </a:t>
            </a:r>
            <a:r>
              <a:rPr lang="en-US" sz="4400" dirty="0" err="1">
                <a:solidFill>
                  <a:schemeClr val="bg1"/>
                </a:solidFill>
                <a:latin typeface="LOVES" panose="02000500000000000000" pitchFamily="2" charset="0"/>
              </a:rPr>
              <a:t>pareisphero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̄, translated “giving” (2 Peter 1:5). Who is giving something, and what does this word indicate in the context concerning spiritual growth?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200770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are we to contribute beside God’s provisions and promises to grow in grace?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26649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is diligence?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28661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does our attitude about spiritual growth affect our diligence?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7134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might we develop the proper attitude about spiritual growth?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24987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are some antonyms for diligence?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Giving All Diligence</a:t>
            </a:r>
          </a:p>
        </p:txBody>
      </p:sp>
    </p:spTree>
    <p:extLst>
      <p:ext uri="{BB962C8B-B14F-4D97-AF65-F5344CB8AC3E}">
        <p14:creationId xmlns:p14="http://schemas.microsoft.com/office/powerpoint/2010/main" val="15207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226</Words>
  <Application>Microsoft Macintosh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LOVES</vt:lpstr>
      <vt:lpstr>Calibri</vt:lpstr>
      <vt:lpstr>Arial</vt:lpstr>
      <vt:lpstr>Office Theme</vt:lpstr>
      <vt:lpstr>PowerPoint Presentation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  <vt:lpstr>Giving All Diligence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20</cp:revision>
  <dcterms:created xsi:type="dcterms:W3CDTF">2020-08-21T15:37:30Z</dcterms:created>
  <dcterms:modified xsi:type="dcterms:W3CDTF">2022-01-11T20:22:08Z</dcterms:modified>
</cp:coreProperties>
</file>