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OVES" panose="020005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15" d="100"/>
          <a:sy n="115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7B00F3-4510-9344-BF36-F9C4A336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6" y="-383726"/>
            <a:ext cx="8853711" cy="76254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60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but grow in the grace and knowledge of our Lord and Savior Jesus Christ. 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– 2 Peter 3:18</a:t>
            </a: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9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had the Corinthians viewed the message preached by Paul and Apollos? What significance, if any, did this have?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2651289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0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the only way to grow in the grace of God? As opposed to what?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3956498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significant event does Peter allude to that takes place prior to partaking in the divine nature (cf. 2 Peter 1:4)? When does this event occur?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must take place before one can grow in grace (cf. Romans 5:2)?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34500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example of faith as a presupposition to growth in grace can be observed in Romans 5:1-5? Explain the role of faith in this process.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2270063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gives growth in the virtues listed by Peter spiritual, and saving significance?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660528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Will one grow in the grace of God by adding any of the virtues Peter listed as a mere response to something observed in the world?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2490132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the source of the faith upon which these virtues are to be added (cf. 2 Peter 1:1)?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198924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how faith is obtained “through the righteousness of God” (2 Peter 1:1, KJV).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3044422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 lnSpcReduction="10000"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profit is there, if any, when one grows in the virtues listed by Peter as a response to anything other than the gospel? Is there any danger in this as it pertains to the life of a Christian?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Add to Your Faith</a:t>
            </a:r>
          </a:p>
        </p:txBody>
      </p:sp>
    </p:spTree>
    <p:extLst>
      <p:ext uri="{BB962C8B-B14F-4D97-AF65-F5344CB8AC3E}">
        <p14:creationId xmlns:p14="http://schemas.microsoft.com/office/powerpoint/2010/main" val="3753706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299</Words>
  <Application>Microsoft Macintosh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LOVES</vt:lpstr>
      <vt:lpstr>Calibri</vt:lpstr>
      <vt:lpstr>Arial</vt:lpstr>
      <vt:lpstr>Calibri Light</vt:lpstr>
      <vt:lpstr>Office Theme</vt:lpstr>
      <vt:lpstr>PowerPoint Presentation</vt:lpstr>
      <vt:lpstr>Add to Your Faith</vt:lpstr>
      <vt:lpstr>Add to Your Faith</vt:lpstr>
      <vt:lpstr>Add to Your Faith</vt:lpstr>
      <vt:lpstr>Add to Your Faith</vt:lpstr>
      <vt:lpstr>Add to Your Faith</vt:lpstr>
      <vt:lpstr>Add to Your Faith</vt:lpstr>
      <vt:lpstr>Add to Your Faith</vt:lpstr>
      <vt:lpstr>Add to Your Faith</vt:lpstr>
      <vt:lpstr>Add to Your Faith</vt:lpstr>
      <vt:lpstr>Add to Your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22</cp:revision>
  <dcterms:created xsi:type="dcterms:W3CDTF">2020-08-21T15:37:30Z</dcterms:created>
  <dcterms:modified xsi:type="dcterms:W3CDTF">2022-01-19T20:36:04Z</dcterms:modified>
</cp:coreProperties>
</file>