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87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embeddedFontLst>
    <p:embeddedFont>
      <p:font typeface="Trade Gothic Next Cond" panose="020B0506040303020004" pitchFamily="34" charset="0"/>
      <p:regular r:id="rId11"/>
      <p:bold r:id="rId12"/>
      <p:italic r:id="rId13"/>
      <p:boldItalic r:id="rId14"/>
    </p:embeddedFont>
    <p:embeddedFont>
      <p:font typeface="Trade Gothic Next Light" panose="020B0403040303020004" pitchFamily="34" charset="0"/>
      <p:regular r:id="rId15"/>
      <p: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1" d="100"/>
          <a:sy n="101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2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2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7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7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57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2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30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EE30-78DE-5C4D-9DC2-6BE2A13C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6D73C-C686-C14F-B242-D6E139A04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2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Built structure against clear sky">
            <a:extLst>
              <a:ext uri="{FF2B5EF4-FFF2-40B4-BE49-F238E27FC236}">
                <a16:creationId xmlns:a16="http://schemas.microsoft.com/office/drawing/2014/main" id="{B2FABA74-0000-4D15-99F6-B52A2B2B0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405AF5-389D-864F-A3F6-CA8D41242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829" y="1614973"/>
            <a:ext cx="10181246" cy="285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Church</a:t>
            </a:r>
            <a:br>
              <a:rPr lang="en-US" dirty="0"/>
            </a:br>
            <a:r>
              <a:rPr lang="en-US" sz="3200" b="0" dirty="0"/>
              <a:t>The Fullness of Him Who Fills All in All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FCE34-094C-3445-B8F4-864F19A8C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58" y="4569064"/>
            <a:ext cx="7714388" cy="10858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j-lt"/>
              </a:rPr>
              <a:t>Ephesians 1:22-23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4EDB048-C82F-4E9B-BCE9-3D1DBE5D5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875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1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Fullness of Him</a:t>
            </a:r>
            <a:br>
              <a:rPr lang="en-US" sz="4000" dirty="0"/>
            </a:br>
            <a:r>
              <a:rPr lang="en-US" sz="4000" dirty="0"/>
              <a:t>Who Fills All in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dirty="0"/>
              <a:t>A Powerful Paradox</a:t>
            </a:r>
          </a:p>
          <a:p>
            <a:pPr>
              <a:buFont typeface="Wingdings" pitchFamily="2" charset="2"/>
              <a:buChar char="v"/>
            </a:pPr>
            <a:r>
              <a:rPr lang="en-US" sz="3700" dirty="0"/>
              <a:t>The head over all is given to His subjects:</a:t>
            </a:r>
          </a:p>
          <a:p>
            <a:pPr marL="731520" lvl="1" indent="-457200">
              <a:buFont typeface="Wingdings" pitchFamily="2" charset="2"/>
              <a:buChar char="v"/>
            </a:pPr>
            <a:r>
              <a:rPr lang="en-US" sz="3700" b="0" dirty="0"/>
              <a:t>Humbled to exalted – </a:t>
            </a:r>
            <a:r>
              <a:rPr lang="en-US" sz="3700" b="0" dirty="0">
                <a:solidFill>
                  <a:srgbClr val="FFC000"/>
                </a:solidFill>
              </a:rPr>
              <a:t>Philippians 2:8-11; Ephesians 1:19-21;               Psalm 110:1; Acts 2:34, 36 </a:t>
            </a:r>
          </a:p>
          <a:p>
            <a:pPr marL="845820" lvl="1" indent="-571500">
              <a:buFont typeface="Wingdings" pitchFamily="2" charset="2"/>
              <a:buChar char="v"/>
            </a:pPr>
            <a:r>
              <a:rPr lang="en-US" sz="3700" b="0" dirty="0"/>
              <a:t>Head over all – </a:t>
            </a:r>
            <a:r>
              <a:rPr lang="en-US" sz="3700" b="0" dirty="0">
                <a:solidFill>
                  <a:srgbClr val="FFC000"/>
                </a:solidFill>
              </a:rPr>
              <a:t>Matthew 28:18; Colossians 1:15-18</a:t>
            </a:r>
          </a:p>
          <a:p>
            <a:pPr marL="845820" lvl="1" indent="-571500">
              <a:buFont typeface="Wingdings" pitchFamily="2" charset="2"/>
              <a:buChar char="v"/>
            </a:pPr>
            <a:r>
              <a:rPr lang="en-US" sz="3700" b="0" dirty="0"/>
              <a:t>Given to His subjects – “And He put all under His feet, and gave Him – head over all – to the church”</a:t>
            </a:r>
          </a:p>
          <a:p>
            <a:pPr marL="1028700" lvl="2" indent="-571500">
              <a:buFont typeface="Wingdings" pitchFamily="2" charset="2"/>
              <a:buChar char="v"/>
            </a:pPr>
            <a:r>
              <a:rPr lang="en-US" sz="3700" dirty="0">
                <a:solidFill>
                  <a:srgbClr val="FFC000"/>
                </a:solidFill>
              </a:rPr>
              <a:t>Ephesians 1:23 </a:t>
            </a:r>
            <a:r>
              <a:rPr lang="en-US" sz="3700" dirty="0"/>
              <a:t>– the church as His body needs Him as head.</a:t>
            </a:r>
          </a:p>
          <a:p>
            <a:pPr marL="1028700" lvl="2" indent="-571500">
              <a:buFont typeface="Wingdings" pitchFamily="2" charset="2"/>
              <a:buChar char="v"/>
            </a:pPr>
            <a:r>
              <a:rPr lang="en-US" sz="3700" dirty="0"/>
              <a:t>Without – </a:t>
            </a:r>
            <a:r>
              <a:rPr lang="en-US" sz="3700" dirty="0">
                <a:solidFill>
                  <a:srgbClr val="FFC000"/>
                </a:solidFill>
              </a:rPr>
              <a:t>Mark 6:34 (cf. Ezekiel 37:24)</a:t>
            </a:r>
          </a:p>
          <a:p>
            <a:pPr marL="1028700" lvl="2" indent="-571500">
              <a:buFont typeface="Wingdings" pitchFamily="2" charset="2"/>
              <a:buChar char="v"/>
            </a:pPr>
            <a:r>
              <a:rPr lang="en-US" sz="3700" dirty="0"/>
              <a:t>With – </a:t>
            </a:r>
            <a:r>
              <a:rPr lang="en-US" sz="3700" dirty="0">
                <a:solidFill>
                  <a:srgbClr val="FFC000"/>
                </a:solidFill>
              </a:rPr>
              <a:t>Isaiah 9:6-7; Ephesians 5:23, 25</a:t>
            </a:r>
          </a:p>
        </p:txBody>
      </p:sp>
    </p:spTree>
    <p:extLst>
      <p:ext uri="{BB962C8B-B14F-4D97-AF65-F5344CB8AC3E}">
        <p14:creationId xmlns:p14="http://schemas.microsoft.com/office/powerpoint/2010/main" val="1418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Fullness of Him</a:t>
            </a:r>
            <a:br>
              <a:rPr lang="en-US" sz="4000" dirty="0"/>
            </a:br>
            <a:r>
              <a:rPr lang="en-US" sz="4000" dirty="0"/>
              <a:t>Who Fills All in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/>
              <a:t>A Powerful Paradox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The filler of all is filled by the church He filled:</a:t>
            </a:r>
          </a:p>
          <a:p>
            <a:pPr marL="731520" lvl="1" indent="-457200">
              <a:buFont typeface="Wingdings" pitchFamily="2" charset="2"/>
              <a:buChar char="v"/>
            </a:pPr>
            <a:r>
              <a:rPr lang="en-US" sz="2800" b="0" dirty="0"/>
              <a:t>He fills all that exists – </a:t>
            </a:r>
            <a:r>
              <a:rPr lang="en-US" sz="2800" b="0" dirty="0">
                <a:solidFill>
                  <a:srgbClr val="FFC000"/>
                </a:solidFill>
              </a:rPr>
              <a:t>Hebrews 1:3; Colossians 1:16-17; 1 Corinthians 8:6</a:t>
            </a:r>
          </a:p>
          <a:p>
            <a:pPr marL="731520" lvl="1" indent="-457200">
              <a:buFont typeface="Wingdings" pitchFamily="2" charset="2"/>
              <a:buChar char="v"/>
            </a:pPr>
            <a:r>
              <a:rPr lang="en-US" sz="2800" b="0" dirty="0"/>
              <a:t>He fills the church – </a:t>
            </a:r>
            <a:r>
              <a:rPr lang="en-US" sz="2800" b="0" dirty="0">
                <a:solidFill>
                  <a:srgbClr val="FFC000"/>
                </a:solidFill>
              </a:rPr>
              <a:t>Ephesians 1:3-14</a:t>
            </a:r>
          </a:p>
          <a:p>
            <a:pPr marL="731520" lvl="1" indent="-457200">
              <a:buFont typeface="Wingdings" pitchFamily="2" charset="2"/>
              <a:buChar char="v"/>
            </a:pPr>
            <a:r>
              <a:rPr lang="en-US" sz="2800" b="0" dirty="0"/>
              <a:t>Filled by the church He filled – “the church, which is His body” – Himself the head.</a:t>
            </a:r>
          </a:p>
          <a:p>
            <a:pPr marL="914400" lvl="2" indent="-457200">
              <a:buFont typeface="Wingdings" pitchFamily="2" charset="2"/>
              <a:buChar char="v"/>
            </a:pPr>
            <a:r>
              <a:rPr lang="en-US" sz="2800" dirty="0">
                <a:solidFill>
                  <a:srgbClr val="FFC000"/>
                </a:solidFill>
              </a:rPr>
              <a:t>Philippians 1:9-11 </a:t>
            </a:r>
            <a:r>
              <a:rPr lang="en-US" sz="2800" dirty="0"/>
              <a:t>– knowledge to bearing fruits of righteousness by Christ.</a:t>
            </a:r>
          </a:p>
          <a:p>
            <a:pPr marL="914400" lvl="2" indent="-457200">
              <a:buFont typeface="Wingdings" pitchFamily="2" charset="2"/>
              <a:buChar char="v"/>
            </a:pPr>
            <a:r>
              <a:rPr lang="en-US" sz="2800" dirty="0">
                <a:solidFill>
                  <a:srgbClr val="FFC000"/>
                </a:solidFill>
              </a:rPr>
              <a:t>Ephesians 4:7-10 </a:t>
            </a:r>
            <a:r>
              <a:rPr lang="en-US" sz="2800" dirty="0"/>
              <a:t>– ascended to fill all things – left gifts for church for ministry.</a:t>
            </a:r>
          </a:p>
          <a:p>
            <a:pPr marL="731520" lvl="1" indent="-457200">
              <a:buFont typeface="Wingdings" pitchFamily="2" charset="2"/>
              <a:buChar char="v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724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Fullness of Him</a:t>
            </a:r>
            <a:br>
              <a:rPr lang="en-US" sz="4000" dirty="0"/>
            </a:br>
            <a:r>
              <a:rPr lang="en-US" sz="4000" dirty="0"/>
              <a:t>Who Fills All in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Church – Her Own Filler’s Fullness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E.g., the Father and the Son – </a:t>
            </a:r>
            <a:r>
              <a:rPr lang="en-US" sz="2600" dirty="0">
                <a:solidFill>
                  <a:srgbClr val="FFC000"/>
                </a:solidFill>
              </a:rPr>
              <a:t>John 5:17, 19-20; 7:16-18; 9:4-5; 14:9-11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Relationship of Christ and the church – </a:t>
            </a:r>
            <a:r>
              <a:rPr lang="en-US" sz="2600" dirty="0">
                <a:solidFill>
                  <a:srgbClr val="FFC000"/>
                </a:solidFill>
              </a:rPr>
              <a:t>Acts 9:1-5</a:t>
            </a:r>
            <a:r>
              <a:rPr lang="en-US" sz="2600" dirty="0"/>
              <a:t> – they are one.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b="0" dirty="0"/>
              <a:t>Mutual dwelling (expressed with apostles) – </a:t>
            </a:r>
            <a:r>
              <a:rPr lang="en-US" sz="2600" b="0" dirty="0">
                <a:solidFill>
                  <a:srgbClr val="FFC000"/>
                </a:solidFill>
              </a:rPr>
              <a:t>John 14:15-24; 15:1-6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b="0" dirty="0"/>
              <a:t>Applies to the church – </a:t>
            </a:r>
            <a:r>
              <a:rPr lang="en-US" sz="2600" b="0" dirty="0">
                <a:solidFill>
                  <a:srgbClr val="FFC000"/>
                </a:solidFill>
              </a:rPr>
              <a:t>Ephesians 2:19-22; 1 Peter 2:4-5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The church is filled by Christ to carry on His work, thus filling Christ who reigns from heaven.</a:t>
            </a:r>
          </a:p>
        </p:txBody>
      </p:sp>
    </p:spTree>
    <p:extLst>
      <p:ext uri="{BB962C8B-B14F-4D97-AF65-F5344CB8AC3E}">
        <p14:creationId xmlns:p14="http://schemas.microsoft.com/office/powerpoint/2010/main" val="262513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church</a:t>
            </a:r>
            <a:br>
              <a:rPr lang="en-US" sz="4000" dirty="0"/>
            </a:br>
            <a:r>
              <a:rPr lang="en-US" sz="4000" dirty="0"/>
              <a:t>as Christ’s Fullness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Doctrinal Integrity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Function in relation to truth – </a:t>
            </a:r>
            <a:r>
              <a:rPr lang="en-US" sz="2600" dirty="0">
                <a:solidFill>
                  <a:srgbClr val="FFC000"/>
                </a:solidFill>
              </a:rPr>
              <a:t>1 Timothy 3:15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Earnestly contending – </a:t>
            </a:r>
            <a:r>
              <a:rPr lang="en-US" sz="2600" dirty="0">
                <a:solidFill>
                  <a:srgbClr val="FFC000"/>
                </a:solidFill>
              </a:rPr>
              <a:t>Jude 3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Declaring whole counsel – </a:t>
            </a:r>
            <a:r>
              <a:rPr lang="en-US" sz="2600" dirty="0">
                <a:solidFill>
                  <a:srgbClr val="FFC000"/>
                </a:solidFill>
              </a:rPr>
              <a:t>Acts 20:27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Enduring sound doctrine – </a:t>
            </a:r>
            <a:r>
              <a:rPr lang="en-US" sz="2600" dirty="0">
                <a:solidFill>
                  <a:srgbClr val="FFC000"/>
                </a:solidFill>
              </a:rPr>
              <a:t>2 Timothy 4:3</a:t>
            </a:r>
          </a:p>
        </p:txBody>
      </p:sp>
    </p:spTree>
    <p:extLst>
      <p:ext uri="{BB962C8B-B14F-4D97-AF65-F5344CB8AC3E}">
        <p14:creationId xmlns:p14="http://schemas.microsoft.com/office/powerpoint/2010/main" val="31285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church</a:t>
            </a:r>
            <a:br>
              <a:rPr lang="en-US" sz="4000" dirty="0"/>
            </a:br>
            <a:r>
              <a:rPr lang="en-US" sz="4000" dirty="0"/>
              <a:t>as Christ’s Fullness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Moral Purity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Christ’s intention – </a:t>
            </a:r>
            <a:r>
              <a:rPr lang="en-US" sz="2600" dirty="0">
                <a:solidFill>
                  <a:srgbClr val="FFC000"/>
                </a:solidFill>
              </a:rPr>
              <a:t>Ephesians 5:25-27; 1 Peter 1:13-15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Practical moral teaching – </a:t>
            </a:r>
            <a:r>
              <a:rPr lang="en-US" sz="2600" dirty="0">
                <a:solidFill>
                  <a:srgbClr val="FFC000"/>
                </a:solidFill>
              </a:rPr>
              <a:t>Galatians 5:19-21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Adorning the doctrine – </a:t>
            </a:r>
            <a:r>
              <a:rPr lang="en-US" sz="2600" dirty="0">
                <a:solidFill>
                  <a:srgbClr val="FFC000"/>
                </a:solidFill>
              </a:rPr>
              <a:t>Titus 2:10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Addressing sin – </a:t>
            </a:r>
            <a:r>
              <a:rPr lang="en-US" sz="2600" dirty="0">
                <a:solidFill>
                  <a:srgbClr val="FFC000"/>
                </a:solidFill>
              </a:rPr>
              <a:t>1 Thessalonians 5:14-22; 2 Timothy 3:16; 1 Corinthians 5</a:t>
            </a:r>
          </a:p>
        </p:txBody>
      </p:sp>
    </p:spTree>
    <p:extLst>
      <p:ext uri="{BB962C8B-B14F-4D97-AF65-F5344CB8AC3E}">
        <p14:creationId xmlns:p14="http://schemas.microsoft.com/office/powerpoint/2010/main" val="279793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church</a:t>
            </a:r>
            <a:br>
              <a:rPr lang="en-US" sz="4000" dirty="0"/>
            </a:br>
            <a:r>
              <a:rPr lang="en-US" sz="4000" dirty="0"/>
              <a:t>as Christ’s Fullness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Spirit Based Unity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Endeavoring to keep the unity of the Spirit– </a:t>
            </a:r>
            <a:r>
              <a:rPr lang="en-US" sz="2600" dirty="0">
                <a:solidFill>
                  <a:srgbClr val="FFC000"/>
                </a:solidFill>
              </a:rPr>
              <a:t>Ephesians 4:3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The bond of peace – </a:t>
            </a:r>
            <a:r>
              <a:rPr lang="en-US" sz="2600" dirty="0">
                <a:solidFill>
                  <a:srgbClr val="FFC000"/>
                </a:solidFill>
              </a:rPr>
              <a:t>Ephesians 4:3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Opinion, Liberty; All things, Love – </a:t>
            </a:r>
            <a:r>
              <a:rPr lang="en-US" sz="2600">
                <a:solidFill>
                  <a:srgbClr val="FFC000"/>
                </a:solidFill>
              </a:rPr>
              <a:t>Romans 14:1-4, 14-18</a:t>
            </a:r>
            <a:endParaRPr lang="en-US" sz="2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3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Built structure against clear sky">
            <a:extLst>
              <a:ext uri="{FF2B5EF4-FFF2-40B4-BE49-F238E27FC236}">
                <a16:creationId xmlns:a16="http://schemas.microsoft.com/office/drawing/2014/main" id="{B2FABA74-0000-4D15-99F6-B52A2B2B0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405AF5-389D-864F-A3F6-CA8D41242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829" y="1614973"/>
            <a:ext cx="10181246" cy="285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Church</a:t>
            </a:r>
            <a:br>
              <a:rPr lang="en-US" dirty="0"/>
            </a:br>
            <a:r>
              <a:rPr lang="en-US" sz="3200" b="0" dirty="0"/>
              <a:t>The Fullness of Him Who Fills All in All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FCE34-094C-3445-B8F4-864F19A8C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58" y="4569064"/>
            <a:ext cx="7714388" cy="10858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j-lt"/>
              </a:rPr>
              <a:t>Ephesians 1:22-23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4EDB048-C82F-4E9B-BCE9-3D1DBE5D5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875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8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443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Trade Gothic Next Light</vt:lpstr>
      <vt:lpstr>Wingdings</vt:lpstr>
      <vt:lpstr>Arial</vt:lpstr>
      <vt:lpstr>Trade Gothic Next Cond</vt:lpstr>
      <vt:lpstr>PortalVTI</vt:lpstr>
      <vt:lpstr>PowerPoint Presentation</vt:lpstr>
      <vt:lpstr>The Church The Fullness of Him Who Fills All in All</vt:lpstr>
      <vt:lpstr>The Fullness of Him Who Fills All in All</vt:lpstr>
      <vt:lpstr>The Fullness of Him Who Fills All in All</vt:lpstr>
      <vt:lpstr>The Fullness of Him Who Fills All in All</vt:lpstr>
      <vt:lpstr>The church as Christ’s Fullness</vt:lpstr>
      <vt:lpstr>The church as Christ’s Fullness</vt:lpstr>
      <vt:lpstr>The church as Christ’s Fullness</vt:lpstr>
      <vt:lpstr>The Church The Fullness of Him Who Fills All in 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The Fullness of Him Who Fills All in All</dc:title>
  <dc:creator>Jeremiah Cox</dc:creator>
  <cp:lastModifiedBy>Jeremiah Cox</cp:lastModifiedBy>
  <cp:revision>13</cp:revision>
  <dcterms:created xsi:type="dcterms:W3CDTF">2022-01-04T23:02:05Z</dcterms:created>
  <dcterms:modified xsi:type="dcterms:W3CDTF">2022-01-16T14:30:58Z</dcterms:modified>
</cp:coreProperties>
</file>