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OVES" panose="02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 snapToObjects="1">
      <p:cViewPr varScale="1">
        <p:scale>
          <a:sx n="98" d="100"/>
          <a:sy n="98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7B00F3-4510-9344-BF36-F9C4A336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6" y="-383726"/>
            <a:ext cx="8853711" cy="76254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60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but grow in the grace and knowledge of our Lord and Savior Jesus Christ. 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– 2 Peter 3:18</a:t>
            </a: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9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Why is the concept of courage within the term “virtue” (arete) important as one of the first things we add to our faith?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28028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Is there any pattern to Peter’s list of virtues (cf. 2 Peter 1:5-7)?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phrase connects each virtue to the previous? What does it indicate?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18073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connection, if any, is there to the last thing Peter instructs us to add (“love”), and the goal of being “partakers of the divine nature?”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26979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does “virtue” (arete) mean? Is there any narrow use of the term that is notable?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7333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 lnSpcReduction="10000"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“Virtue” (arete) is used three other times in the New Testament in addition to the verse in question (cf. Philippians 4:8; 1 Peter 2:9; 2 Peter 1:3). Look at each in context and explain how it is used.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4215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 what way does Peter use “virtue” (arete) as the first thing in his instructed list? What in the context of 2 Peter might lead one to this conclusion?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33394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What, or who, is the standard of imitation Christians are called to?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41811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the context in which the name “Christian” first appears in scripture (cf. Acts 11:26). What does “Christian” mean? What does it mean practically?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33525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271</Words>
  <Application>Microsoft Macintosh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LOVES</vt:lpstr>
      <vt:lpstr>Office Theme</vt:lpstr>
      <vt:lpstr>PowerPoint Presentation</vt:lpstr>
      <vt:lpstr>Virtue</vt:lpstr>
      <vt:lpstr>Virtue</vt:lpstr>
      <vt:lpstr>Virtue</vt:lpstr>
      <vt:lpstr>Virtue</vt:lpstr>
      <vt:lpstr>Virtue</vt:lpstr>
      <vt:lpstr>Virtue</vt:lpstr>
      <vt:lpstr>Virtue</vt:lpstr>
      <vt:lpstr>Virtue</vt:lpstr>
      <vt:lpstr>Virtue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24</cp:revision>
  <dcterms:created xsi:type="dcterms:W3CDTF">2020-08-21T15:37:30Z</dcterms:created>
  <dcterms:modified xsi:type="dcterms:W3CDTF">2022-02-09T21:00:13Z</dcterms:modified>
</cp:coreProperties>
</file>