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OVES" panose="020005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 snapToObjects="1">
      <p:cViewPr varScale="1">
        <p:scale>
          <a:sx n="98" d="100"/>
          <a:sy n="98" d="100"/>
        </p:scale>
        <p:origin x="1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11F3-2795-D344-A734-4B210CED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56E48-9969-0C45-A23D-DB9B6873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C1D2-AD9B-724C-93FD-5AA562BF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9F43-2E17-0C4C-B839-88080B57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BB84-5CB8-FC4D-B4C3-491BA603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5AA4-AE36-6544-B5AE-43A0069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CB937-01B9-C740-811A-B5EADC248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C8C6-E810-FC45-89BE-47A4BEA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C4C19-F3F6-AA49-99C8-C891B693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09D21-DCB7-824F-ACE6-C52963BE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AA97D-C928-E649-81C2-52EF1DD62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D327-1B75-FF45-8202-D4F18C838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075F-DB55-D344-9A4F-6C2F2515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A61E0-9A9A-C04C-BCF0-D0C38049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032-53C2-4747-9696-ECE8E644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5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8A0-791A-E34C-819E-D023F85D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1423-575A-7947-959F-F60E39CA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A30CF-2138-BB44-9E74-FCC42940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5BEEF-AEAA-BF41-A27B-9102335E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9A22-5B05-3E43-B98C-E8B1564D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0142-74CA-C14F-BEBF-836B9C3B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95D68-5BBF-DD4E-9DC8-53C0698B9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D171-2C12-1245-A421-76385615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76EE-90F7-7542-9279-D45E3F5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E2E9A-6150-0B4B-A4FE-1DAD29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4C66-2831-5340-A42D-9D411043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E5E7-A2F2-8F4C-AF11-9113A38B4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36E3A-9E06-D840-9A49-5D68C931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A6078-2AF6-FA48-8687-B2DDC059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003C-F6F2-B94E-A1C7-92E1CCBC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5C97-4E3B-CB4E-BA2E-977B5007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7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D978-3804-9947-92AC-1AE58E59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6480-FD2A-BB4F-8B8B-140B58D2D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F0926-77EA-BC41-B154-43489C3DF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8D2EC-C874-7C41-8DAE-FA2A8449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707FC-6672-0D41-A176-63DFE0F58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52426-A954-8545-9192-EE06ED43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A459B-70AC-8C48-BEBD-0D6A96EA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57C66-5A1C-4444-8C5F-F7A5F44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7993-6250-8045-B596-7766354A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48C98-7136-504E-975B-0C88D59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47F38-716B-8742-AE5A-9DF670F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D40A-B5CA-F74D-B211-B266E65B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99CC7-82F1-CA4A-9BCA-C7DE1512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DD1C-07BF-5D47-9E92-A4F8B138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449FD-541F-7246-B437-227D588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88DD-B4D3-AC4E-A878-80C5B60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BC7-A985-BE41-AA94-0E534A58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AED0-895B-4B42-8C69-365FF226C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E504-ED7E-5B49-8212-39DB4D64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9FE9F-4E94-3040-8F09-48990D7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820B-DA60-B847-913B-7A7DD4A2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EC03-6448-7F4C-A443-F61550D8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C4FE8-B508-A74A-8C8D-2B8809E4B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FF23C-FFAB-5E47-8C91-6C8AF6367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41954-0121-D240-BABB-05C7B978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95A9-338E-F047-B59F-5F67EB5B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DBC6A-F931-D645-B554-DE12A53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58DC4-47E0-5B40-A19C-30F6610F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3AD9F-5503-6A4C-931B-134DCBEF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9BC5-6D4B-4046-BDB2-2C80FB063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1972-E5B0-2842-8138-FEC49972E355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730C4-D234-2142-B2B9-FC83CE9E6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52989-8F59-A841-80C4-ABBBC4B8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D77-DDC1-BD48-BC50-FDF7E4657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57B00F3-4510-9344-BF36-F9C4A336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6" y="-383726"/>
            <a:ext cx="8853711" cy="762545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1140EA-95B5-0D4F-AD93-34E8FD512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60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but grow in the grace and knowledge of our Lord and Savior Jesus Christ. 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LOVES" panose="02000500000000000000" pitchFamily="2" charset="0"/>
              </a:rPr>
              <a:t>– 2 Peter 3:18</a:t>
            </a:r>
          </a:p>
        </p:txBody>
      </p:sp>
    </p:spTree>
    <p:extLst>
      <p:ext uri="{BB962C8B-B14F-4D97-AF65-F5344CB8AC3E}">
        <p14:creationId xmlns:p14="http://schemas.microsoft.com/office/powerpoint/2010/main" val="128752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Why does “knowledge” follow “virtue” in Peter’s list?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04907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2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Define “knowledge” (</a:t>
            </a:r>
            <a:r>
              <a:rPr lang="en-US" sz="4400" dirty="0" err="1">
                <a:solidFill>
                  <a:schemeClr val="bg1"/>
                </a:solidFill>
                <a:latin typeface="LOVES" panose="02000500000000000000" pitchFamily="2" charset="0"/>
              </a:rPr>
              <a:t>gnōsis</a:t>
            </a: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). What are some important aspects of the term noted by the supplied definitions?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1580067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3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We are called to the “virtue” of Christ and are to add the goal of that “virtue” to our faith. What is a fundamental necessity for reaching the goal of Christ’s “virtue?”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2458062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4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As an evangelist, what was Timothy instructed by Paul to pursue, and to avoid, to be a good minister?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77683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5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Explain Paul’s description of “what is falsely called knowledge” (1 Timothy 6:20-21).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4106938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6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How is ignorance destructive?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540376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7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Does ignorance lessen the severity of an offense before God?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4116844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7B02D-8FF3-5A49-B37E-2B0CCE334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C3E9D0C-DDE7-3C41-8918-277D1DD6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0" y="-464457"/>
            <a:ext cx="5829797" cy="5021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9E6B-9F33-1B42-9706-BA33FE9D4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7" y="3193143"/>
            <a:ext cx="11668125" cy="3410856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 startAt="8"/>
            </a:pPr>
            <a:r>
              <a:rPr lang="en-US" sz="4400" dirty="0">
                <a:solidFill>
                  <a:schemeClr val="bg1"/>
                </a:solidFill>
                <a:latin typeface="LOVES" panose="02000500000000000000" pitchFamily="2" charset="0"/>
              </a:rPr>
              <a:t>What are some necessary factors in obtaining knowledge?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D29F68-573E-AE43-A5E9-FD90366D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058" y="482945"/>
            <a:ext cx="7942942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OVES" panose="02000500000000000000" pitchFamily="2" charset="0"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436834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166</Words>
  <Application>Microsoft Macintosh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LOVES</vt:lpstr>
      <vt:lpstr>Calibri</vt:lpstr>
      <vt:lpstr>Arial</vt:lpstr>
      <vt:lpstr>Calibri Light</vt:lpstr>
      <vt:lpstr>Office Theme</vt:lpstr>
      <vt:lpstr>PowerPoint Presentation</vt:lpstr>
      <vt:lpstr>Knowledge</vt:lpstr>
      <vt:lpstr>Knowledge</vt:lpstr>
      <vt:lpstr>Knowledge</vt:lpstr>
      <vt:lpstr>Knowledge</vt:lpstr>
      <vt:lpstr>Knowledge</vt:lpstr>
      <vt:lpstr>Knowledge</vt:lpstr>
      <vt:lpstr>Knowledge</vt:lpstr>
      <vt:lpstr>Knowledge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</dc:title>
  <dc:creator>Jeremiah Cox</dc:creator>
  <cp:lastModifiedBy>Jeremiah Cox</cp:lastModifiedBy>
  <cp:revision>25</cp:revision>
  <dcterms:created xsi:type="dcterms:W3CDTF">2020-08-21T15:37:30Z</dcterms:created>
  <dcterms:modified xsi:type="dcterms:W3CDTF">2022-02-16T23:01:28Z</dcterms:modified>
</cp:coreProperties>
</file>