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8" r:id="rId1"/>
    <p:sldMasterId id="2147483720" r:id="rId2"/>
  </p:sld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ill Sans MT" panose="020B0502020104020203" pitchFamily="34" charset="77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 snapToObjects="1">
      <p:cViewPr varScale="1">
        <p:scale>
          <a:sx n="101" d="100"/>
          <a:sy n="101" d="100"/>
        </p:scale>
        <p:origin x="9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87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94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2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B8F8A-5FEF-7B4F-A124-71F1D57D6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342C9-DDA6-D842-8DC7-BDFF2FFA6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11DD2-803C-4340-A63A-4CEF58A5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1072-48E5-8C42-AB56-85AFE763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76FA5-E851-2748-9278-799D8ABB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8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96F5C-7022-554F-AF44-5B74F686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A776A-C19F-8842-83E9-6C37189AA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0CE1F-5425-F546-BA1E-DB892DAFE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6E1EB-92EA-234A-9385-0CC29EEA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2F827-90E7-DE4D-BE0A-BEE89D082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B7230-46AB-804B-870F-7F7BE67B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2D66F-511A-AF46-9193-DE2917441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0D3BD-F5AD-EF46-8846-0DFC24A4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B841-40EC-CC46-A515-7972DC4D6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EDFBE-DD70-BD41-8C7D-290CC5A7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17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B1175-16AE-7B46-AB8A-1104E006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6E35-FDED-2648-A008-AA4F7C397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32DB3-6DDE-5B48-A993-965BD7394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50322-8CE8-3149-91D5-4534A9E1A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79D85-A133-0445-8376-FB0EB693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8C3FE-3DC9-7B42-AD7D-33AA1F11F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0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EF89D-62E1-4D49-AFE6-D8F9F5CB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93A35-4789-B940-B3BF-93C1E64B3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22A8A8-D6B1-474F-93B7-24D854243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F9BED1-739E-D841-AF40-FBD8EED35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8B7E8D-EDB1-8644-8983-A953045AC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8052F-6EF8-C144-B544-4D544C7C5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62AA1-7058-8B47-BF74-80A2FDF2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0810B-1DF3-9F4C-B802-78790AAAD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80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898E-E046-6F4B-8BFB-B62894E3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668B3E-4868-364E-9787-A73C49AE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D38930-7BE7-394B-8052-40BD500D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ACAF0-0B26-7D4C-8F6C-B83B7931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7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3D2CE-2767-F645-BD66-D5AF2FB7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B971E-14E3-C944-A900-3E5EC688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5D30A-1945-F640-B901-C184D469A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1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58CEE-9F73-F04D-8B94-1D5241AA6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649BE-90B8-0844-895F-0CE1B64D6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A8E00-A536-FF4B-8D12-B82E900E0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B2290-E1CB-0D4F-BB29-553852F47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2C67E-70C0-9A4E-AB08-A81CD818C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C96CD-8539-3A4F-BFF2-CEB6D7CA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3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344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9E26-94E8-4941-B951-B7D94B65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924970-3CE1-9446-8E5D-F5F207E71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7DA84-9D44-F740-991C-C2E2D1AA0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96A5DE-6F86-214A-9FCB-1F6A211C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ED285-C920-6C4C-AC4F-DE8C269DD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2FA2D-4060-AB47-8DF1-383586A7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0337-4720-DD4F-A8BD-BB79FF32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D6832D-C1B1-6441-BA9A-519DB58AE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1A228-7760-4A4E-8C46-27262781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76DBD-66CB-9E44-8603-35ABDF0A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B7281-82C5-9E49-B614-E530C970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26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8201C-92B6-064B-B12B-8EEBDD269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6E83C-46FC-D34A-9350-F52ECFB28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0E4FE-9686-2847-BD6B-8A674687E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2BC9-1D80-DE42-A24F-211FD8651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FF2AB-13ED-4645-80E1-2A627EFD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26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3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91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5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7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27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313C-E423-F440-87F8-FA0B27503A36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A829DD5-6B6D-094A-AA78-D14181AA72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202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31C8D8-7820-A149-9B9E-787FDCA6F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F416B-2557-2A40-A11B-37463B5D3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20D3C-A745-9647-A93F-675E45352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9A026-053E-A04E-A1FC-4F990EC1812E}" type="datetimeFigureOut">
              <a:rPr lang="en-US" smtClean="0"/>
              <a:t>2/6/22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3C84B-2191-264A-AA99-DE9DA81DD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FEA715-32D0-0F4F-A6F5-16ED8EFE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438E-0CCC-AC40-ABC6-FB79C20C0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7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1BAA9-A93A-8248-BC8B-80D0F6557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69EC2-2545-3E48-B792-DB4D1AD0A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60401"/>
            <a:ext cx="9603275" cy="119335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Holy Spirit as the Guarantee  of Our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Guarantee (</a:t>
            </a:r>
            <a:r>
              <a:rPr lang="en-US" sz="3600" dirty="0">
                <a:solidFill>
                  <a:srgbClr val="C00000"/>
                </a:solidFill>
              </a:rPr>
              <a:t>Ephesians 1:14</a:t>
            </a:r>
            <a:r>
              <a:rPr lang="en-US" sz="3600" dirty="0"/>
              <a:t>) – </a:t>
            </a:r>
            <a:r>
              <a:rPr lang="en-US" sz="3600" i="1" dirty="0" err="1"/>
              <a:t>arrhabōn</a:t>
            </a:r>
            <a:r>
              <a:rPr lang="en-US" sz="3600" dirty="0"/>
              <a:t> – a pledge, i.e. part of the purchase-money or property given in advance as security for the rest (STRONG) </a:t>
            </a:r>
          </a:p>
          <a:p>
            <a:pPr marL="0" indent="0">
              <a:buNone/>
            </a:pPr>
            <a:r>
              <a:rPr lang="en-US" sz="3600" dirty="0"/>
              <a:t>Promise – </a:t>
            </a:r>
            <a:r>
              <a:rPr lang="en-US" sz="3600" dirty="0">
                <a:solidFill>
                  <a:srgbClr val="C00000"/>
                </a:solidFill>
              </a:rPr>
              <a:t>Ephesians 1:13; Titus 1:2;          Hebrews 6:11-20</a:t>
            </a:r>
          </a:p>
        </p:txBody>
      </p:sp>
    </p:spTree>
    <p:extLst>
      <p:ext uri="{BB962C8B-B14F-4D97-AF65-F5344CB8AC3E}">
        <p14:creationId xmlns:p14="http://schemas.microsoft.com/office/powerpoint/2010/main" val="188071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60401"/>
            <a:ext cx="9603275" cy="119335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The Holy Spirit as the Guarantee  of Our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Transformation</a:t>
            </a:r>
          </a:p>
          <a:p>
            <a:r>
              <a:rPr lang="en-US" sz="3500" dirty="0">
                <a:solidFill>
                  <a:srgbClr val="C00000"/>
                </a:solidFill>
              </a:rPr>
              <a:t>2 Corinthians 1:21-22 </a:t>
            </a:r>
            <a:r>
              <a:rPr lang="en-US" sz="3500" dirty="0"/>
              <a:t>(Spirit as a guarantee); </a:t>
            </a:r>
            <a:r>
              <a:rPr lang="en-US" sz="3500" dirty="0">
                <a:solidFill>
                  <a:srgbClr val="C00000"/>
                </a:solidFill>
              </a:rPr>
              <a:t>3:18</a:t>
            </a:r>
            <a:r>
              <a:rPr lang="en-US" sz="3500" dirty="0"/>
              <a:t> (transformed to glory); </a:t>
            </a:r>
            <a:r>
              <a:rPr lang="en-US" sz="3500" dirty="0">
                <a:solidFill>
                  <a:srgbClr val="C00000"/>
                </a:solidFill>
              </a:rPr>
              <a:t>4:1-6, 16-18 </a:t>
            </a:r>
            <a:r>
              <a:rPr lang="en-US" sz="3500" dirty="0"/>
              <a:t>(daily inward renewal); </a:t>
            </a:r>
            <a:r>
              <a:rPr lang="en-US" sz="3500" dirty="0">
                <a:solidFill>
                  <a:srgbClr val="C00000"/>
                </a:solidFill>
              </a:rPr>
              <a:t>5:1-5</a:t>
            </a:r>
            <a:r>
              <a:rPr lang="en-US" sz="3500" dirty="0"/>
              <a:t> (hope of heavenly body, Spirit as guarantee)</a:t>
            </a:r>
          </a:p>
          <a:p>
            <a:r>
              <a:rPr lang="en-US" sz="3500" dirty="0"/>
              <a:t>Until redemption of purchased possession –     </a:t>
            </a:r>
            <a:r>
              <a:rPr lang="en-US" sz="3500" dirty="0">
                <a:solidFill>
                  <a:srgbClr val="C00000"/>
                </a:solidFill>
              </a:rPr>
              <a:t>Ephesians 1:14; Philippians 3:20-21</a:t>
            </a:r>
          </a:p>
        </p:txBody>
      </p:sp>
    </p:spTree>
    <p:extLst>
      <p:ext uri="{BB962C8B-B14F-4D97-AF65-F5344CB8AC3E}">
        <p14:creationId xmlns:p14="http://schemas.microsoft.com/office/powerpoint/2010/main" val="33264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9146-67AB-3847-831F-A66180090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Sealed </a:t>
            </a:r>
            <a:r>
              <a:rPr lang="en-US" sz="4800"/>
              <a:t>with the</a:t>
            </a:r>
            <a:br>
              <a:rPr lang="en-US" sz="4800"/>
            </a:br>
            <a:r>
              <a:rPr lang="en-US"/>
              <a:t>Holy </a:t>
            </a:r>
            <a:r>
              <a:rPr lang="en-US" dirty="0"/>
              <a:t>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C46E1-26D4-364B-B0B3-78E08F709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Ephesians 1:13-14</a:t>
            </a:r>
          </a:p>
        </p:txBody>
      </p:sp>
    </p:spTree>
    <p:extLst>
      <p:ext uri="{BB962C8B-B14F-4D97-AF65-F5344CB8AC3E}">
        <p14:creationId xmlns:p14="http://schemas.microsoft.com/office/powerpoint/2010/main" val="16015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9146-67AB-3847-831F-A66180090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Sealed </a:t>
            </a:r>
            <a:r>
              <a:rPr lang="en-US" sz="4800" dirty="0"/>
              <a:t>with the</a:t>
            </a:r>
            <a:br>
              <a:rPr lang="en-US" sz="4800" dirty="0"/>
            </a:br>
            <a:r>
              <a:rPr lang="en-US" dirty="0"/>
              <a:t>Holy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CC46E1-26D4-364B-B0B3-78E08F709D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Ephesians 1:13-14</a:t>
            </a:r>
          </a:p>
        </p:txBody>
      </p:sp>
    </p:spTree>
    <p:extLst>
      <p:ext uri="{BB962C8B-B14F-4D97-AF65-F5344CB8AC3E}">
        <p14:creationId xmlns:p14="http://schemas.microsoft.com/office/powerpoint/2010/main" val="413234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Nature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A Divine Person</a:t>
            </a:r>
          </a:p>
          <a:p>
            <a:r>
              <a:rPr lang="en-US" sz="3200" dirty="0"/>
              <a:t>He – </a:t>
            </a:r>
            <a:r>
              <a:rPr lang="en-US" sz="3200" dirty="0">
                <a:solidFill>
                  <a:srgbClr val="C00000"/>
                </a:solidFill>
              </a:rPr>
              <a:t>John 16:12-15</a:t>
            </a:r>
          </a:p>
          <a:p>
            <a:r>
              <a:rPr lang="en-US" sz="3200" dirty="0"/>
              <a:t>Part of the Divine Nature/Godhead – </a:t>
            </a:r>
            <a:r>
              <a:rPr lang="en-US" sz="3200" dirty="0">
                <a:solidFill>
                  <a:srgbClr val="C00000"/>
                </a:solidFill>
              </a:rPr>
              <a:t>Acts 17:29; Romans 1:20; Colossians 2:9</a:t>
            </a:r>
          </a:p>
          <a:p>
            <a:r>
              <a:rPr lang="en-US" sz="3200" dirty="0"/>
              <a:t>One of the Divine Three – </a:t>
            </a:r>
            <a:r>
              <a:rPr lang="en-US" sz="3200" dirty="0">
                <a:solidFill>
                  <a:srgbClr val="C00000"/>
                </a:solidFill>
              </a:rPr>
              <a:t>Genesis 1:1; Romans 15:30; 2 Corinthians 13:14 </a:t>
            </a:r>
          </a:p>
        </p:txBody>
      </p:sp>
    </p:spTree>
    <p:extLst>
      <p:ext uri="{BB962C8B-B14F-4D97-AF65-F5344CB8AC3E}">
        <p14:creationId xmlns:p14="http://schemas.microsoft.com/office/powerpoint/2010/main" val="235558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Nature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Intelligent</a:t>
            </a:r>
          </a:p>
          <a:p>
            <a:r>
              <a:rPr lang="en-US" sz="3200" dirty="0"/>
              <a:t>Knows and teaches – </a:t>
            </a:r>
            <a:r>
              <a:rPr lang="en-US" sz="3200" dirty="0">
                <a:solidFill>
                  <a:srgbClr val="C00000"/>
                </a:solidFill>
              </a:rPr>
              <a:t>1 Corinthians 2:11-13</a:t>
            </a:r>
          </a:p>
          <a:p>
            <a:r>
              <a:rPr lang="en-US" sz="3200" dirty="0"/>
              <a:t>Wills – </a:t>
            </a:r>
            <a:r>
              <a:rPr lang="en-US" sz="3200" dirty="0">
                <a:solidFill>
                  <a:srgbClr val="C00000"/>
                </a:solidFill>
              </a:rPr>
              <a:t>1 Corinthians 12:11</a:t>
            </a:r>
          </a:p>
          <a:p>
            <a:r>
              <a:rPr lang="en-US" sz="3200" dirty="0"/>
              <a:t>Speaks – </a:t>
            </a:r>
            <a:r>
              <a:rPr lang="en-US" sz="3200" dirty="0">
                <a:solidFill>
                  <a:srgbClr val="C00000"/>
                </a:solidFill>
              </a:rPr>
              <a:t>1 Timothy 4:1</a:t>
            </a:r>
          </a:p>
          <a:p>
            <a:r>
              <a:rPr lang="en-US" sz="3200" dirty="0"/>
              <a:t>Testifies – </a:t>
            </a:r>
            <a:r>
              <a:rPr lang="en-US" sz="3200" dirty="0">
                <a:solidFill>
                  <a:srgbClr val="C00000"/>
                </a:solidFill>
              </a:rPr>
              <a:t>John 15:26</a:t>
            </a:r>
          </a:p>
          <a:p>
            <a:r>
              <a:rPr lang="en-US" sz="3200" dirty="0"/>
              <a:t>Forbids – </a:t>
            </a:r>
            <a:r>
              <a:rPr lang="en-US" sz="3200" dirty="0">
                <a:solidFill>
                  <a:srgbClr val="C00000"/>
                </a:solidFill>
              </a:rPr>
              <a:t>Acts 16:6</a:t>
            </a:r>
          </a:p>
        </p:txBody>
      </p:sp>
    </p:spTree>
    <p:extLst>
      <p:ext uri="{BB962C8B-B14F-4D97-AF65-F5344CB8AC3E}">
        <p14:creationId xmlns:p14="http://schemas.microsoft.com/office/powerpoint/2010/main" val="129436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Work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Revelation of the Word</a:t>
            </a:r>
          </a:p>
          <a:p>
            <a:r>
              <a:rPr lang="en-US" sz="3200" dirty="0"/>
              <a:t>Paul’s stewardship of the mystery – </a:t>
            </a:r>
            <a:r>
              <a:rPr lang="en-US" sz="3200" dirty="0">
                <a:solidFill>
                  <a:srgbClr val="C00000"/>
                </a:solidFill>
              </a:rPr>
              <a:t>Ephesians 3:1-7 </a:t>
            </a:r>
            <a:r>
              <a:rPr lang="en-US" sz="3200" dirty="0"/>
              <a:t>– revealed by the Spirit.</a:t>
            </a:r>
          </a:p>
          <a:p>
            <a:r>
              <a:rPr lang="en-US" sz="3200" dirty="0">
                <a:solidFill>
                  <a:srgbClr val="C00000"/>
                </a:solidFill>
              </a:rPr>
              <a:t>Ephesians 2:22 </a:t>
            </a:r>
            <a:r>
              <a:rPr lang="en-US" sz="3200" dirty="0"/>
              <a:t>– dwelling place of God in the Spirit through that revelation.</a:t>
            </a:r>
          </a:p>
        </p:txBody>
      </p:sp>
    </p:spTree>
    <p:extLst>
      <p:ext uri="{BB962C8B-B14F-4D97-AF65-F5344CB8AC3E}">
        <p14:creationId xmlns:p14="http://schemas.microsoft.com/office/powerpoint/2010/main" val="18575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Work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Inseparable from the Word</a:t>
            </a:r>
          </a:p>
          <a:p>
            <a:r>
              <a:rPr lang="en-US" sz="3500" dirty="0"/>
              <a:t>Strengthening of inner man through Spirit –         </a:t>
            </a:r>
            <a:r>
              <a:rPr lang="en-US" sz="3500" dirty="0">
                <a:solidFill>
                  <a:srgbClr val="C00000"/>
                </a:solidFill>
              </a:rPr>
              <a:t>Ephesians 3:14-17</a:t>
            </a:r>
            <a:r>
              <a:rPr lang="en-US" sz="3500" dirty="0"/>
              <a:t> – Christ dwelling by faith                  (</a:t>
            </a:r>
            <a:r>
              <a:rPr lang="en-US" sz="3500" dirty="0">
                <a:solidFill>
                  <a:srgbClr val="C00000"/>
                </a:solidFill>
              </a:rPr>
              <a:t>cf. Romans 8:9-10; 10:17</a:t>
            </a:r>
            <a:r>
              <a:rPr lang="en-US" sz="3500" dirty="0"/>
              <a:t>).</a:t>
            </a:r>
          </a:p>
          <a:p>
            <a:r>
              <a:rPr lang="en-US" sz="3500" dirty="0"/>
              <a:t>Understanding the will of the Lord – </a:t>
            </a:r>
            <a:r>
              <a:rPr lang="en-US" sz="3500" dirty="0">
                <a:solidFill>
                  <a:srgbClr val="C00000"/>
                </a:solidFill>
              </a:rPr>
              <a:t>Ephesians 5:17-19 </a:t>
            </a:r>
            <a:r>
              <a:rPr lang="en-US" sz="3500" dirty="0"/>
              <a:t>(</a:t>
            </a:r>
            <a:r>
              <a:rPr lang="en-US" sz="3500" dirty="0">
                <a:solidFill>
                  <a:srgbClr val="C00000"/>
                </a:solidFill>
              </a:rPr>
              <a:t>cf. Colossians 3:16</a:t>
            </a:r>
            <a:r>
              <a:rPr lang="en-US" sz="3500" dirty="0"/>
              <a:t>)</a:t>
            </a:r>
          </a:p>
          <a:p>
            <a:r>
              <a:rPr lang="en-US" sz="3500" dirty="0"/>
              <a:t>Taking up the armor of God – </a:t>
            </a:r>
            <a:r>
              <a:rPr lang="en-US" sz="3500" dirty="0">
                <a:solidFill>
                  <a:srgbClr val="C00000"/>
                </a:solidFill>
              </a:rPr>
              <a:t>Ephesians 6:10-11, 17</a:t>
            </a:r>
          </a:p>
        </p:txBody>
      </p:sp>
    </p:spTree>
    <p:extLst>
      <p:ext uri="{BB962C8B-B14F-4D97-AF65-F5344CB8AC3E}">
        <p14:creationId xmlns:p14="http://schemas.microsoft.com/office/powerpoint/2010/main" val="312189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Seal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Seal – </a:t>
            </a:r>
            <a:r>
              <a:rPr lang="en-US" sz="3200" i="1" dirty="0" err="1"/>
              <a:t>sphragis</a:t>
            </a:r>
            <a:r>
              <a:rPr lang="en-US" sz="3200" dirty="0"/>
              <a:t> (N) – (1) the instrument used for sealing or stamping, signet; (2) the substance which bears the imprint of a signet and seals a document, seal; (3) the impression made by a signet, mark; (4) that which confirms or authenticates, attestation, confirmation, certification (BDAG)</a:t>
            </a:r>
          </a:p>
          <a:p>
            <a:r>
              <a:rPr lang="en-US" sz="3200" dirty="0">
                <a:solidFill>
                  <a:srgbClr val="C00000"/>
                </a:solidFill>
              </a:rPr>
              <a:t>Romans 4:11; 1 Corinthians 9:2; 2 Timothy 2:19</a:t>
            </a:r>
          </a:p>
        </p:txBody>
      </p:sp>
    </p:spTree>
    <p:extLst>
      <p:ext uri="{BB962C8B-B14F-4D97-AF65-F5344CB8AC3E}">
        <p14:creationId xmlns:p14="http://schemas.microsoft.com/office/powerpoint/2010/main" val="19867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Seal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Sealed – </a:t>
            </a:r>
            <a:r>
              <a:rPr lang="en-US" sz="3200" dirty="0" err="1"/>
              <a:t>sphragizo</a:t>
            </a:r>
            <a:r>
              <a:rPr lang="en-US" sz="3200" dirty="0"/>
              <a:t>̄ (V) – (3) to mark with a seal as a means of identification, mark, seal; (4) to certify that </a:t>
            </a:r>
            <a:r>
              <a:rPr lang="en-US" sz="3200" dirty="0" err="1"/>
              <a:t>someth</a:t>
            </a:r>
            <a:r>
              <a:rPr lang="en-US" sz="3200" dirty="0"/>
              <a:t>. is so, attest, certify, acknowledge (BDAG) </a:t>
            </a:r>
          </a:p>
          <a:p>
            <a:r>
              <a:rPr lang="en-US" sz="3200" dirty="0">
                <a:solidFill>
                  <a:srgbClr val="C00000"/>
                </a:solidFill>
              </a:rPr>
              <a:t>John 3:33 </a:t>
            </a:r>
            <a:r>
              <a:rPr lang="en-US" sz="3200" dirty="0"/>
              <a:t>(</a:t>
            </a:r>
            <a:r>
              <a:rPr lang="en-US" sz="3200" i="1" dirty="0"/>
              <a:t>“certified”</a:t>
            </a:r>
            <a:r>
              <a:rPr lang="en-US" sz="3200" dirty="0"/>
              <a:t>)</a:t>
            </a:r>
            <a:r>
              <a:rPr lang="en-US" sz="3200" dirty="0">
                <a:solidFill>
                  <a:srgbClr val="C00000"/>
                </a:solidFill>
              </a:rPr>
              <a:t>; 6:27</a:t>
            </a:r>
          </a:p>
        </p:txBody>
      </p:sp>
    </p:spTree>
    <p:extLst>
      <p:ext uri="{BB962C8B-B14F-4D97-AF65-F5344CB8AC3E}">
        <p14:creationId xmlns:p14="http://schemas.microsoft.com/office/powerpoint/2010/main" val="5558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5210-165E-7C4F-86C4-2268B834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Seal of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AD02-93A7-5240-BF8B-CE9635446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Identified and Authenticated as God’s Sons</a:t>
            </a:r>
          </a:p>
          <a:p>
            <a:r>
              <a:rPr lang="en-US" sz="3500" dirty="0"/>
              <a:t>Sealed w/ the Holy Spirit – </a:t>
            </a:r>
            <a:r>
              <a:rPr lang="en-US" sz="3500" dirty="0">
                <a:solidFill>
                  <a:srgbClr val="C00000"/>
                </a:solidFill>
              </a:rPr>
              <a:t>Ephesians 1:13 </a:t>
            </a:r>
            <a:r>
              <a:rPr lang="en-US" sz="3500" dirty="0"/>
              <a:t>(context)</a:t>
            </a:r>
          </a:p>
          <a:p>
            <a:r>
              <a:rPr lang="en-US" sz="3500" dirty="0"/>
              <a:t>Spirit bearing witness with our spirit – </a:t>
            </a:r>
            <a:r>
              <a:rPr lang="en-US" sz="3500" dirty="0">
                <a:solidFill>
                  <a:srgbClr val="C00000"/>
                </a:solidFill>
              </a:rPr>
              <a:t>Romans 8:12-17</a:t>
            </a:r>
          </a:p>
          <a:p>
            <a:r>
              <a:rPr lang="en-US" sz="3500" dirty="0"/>
              <a:t>Suffering for doing good – </a:t>
            </a:r>
            <a:r>
              <a:rPr lang="en-US" sz="3500" dirty="0">
                <a:solidFill>
                  <a:srgbClr val="C00000"/>
                </a:solidFill>
              </a:rPr>
              <a:t>Romans 8:17; 1 Peter 4:14</a:t>
            </a:r>
          </a:p>
          <a:p>
            <a:r>
              <a:rPr lang="en-US" sz="3500" dirty="0"/>
              <a:t>Renewal of the Holy Spirit – </a:t>
            </a:r>
            <a:r>
              <a:rPr lang="en-US" sz="3500" dirty="0">
                <a:solidFill>
                  <a:srgbClr val="C00000"/>
                </a:solidFill>
              </a:rPr>
              <a:t>Titus 3:5; Ephesians 4:23</a:t>
            </a:r>
          </a:p>
          <a:p>
            <a:r>
              <a:rPr lang="en-US" sz="3500" dirty="0"/>
              <a:t>Fruit of the Spirit – </a:t>
            </a:r>
            <a:r>
              <a:rPr lang="en-US" sz="3500" dirty="0">
                <a:solidFill>
                  <a:srgbClr val="C00000"/>
                </a:solidFill>
              </a:rPr>
              <a:t>Galatians 5:22-25</a:t>
            </a:r>
          </a:p>
        </p:txBody>
      </p:sp>
    </p:spTree>
    <p:extLst>
      <p:ext uri="{BB962C8B-B14F-4D97-AF65-F5344CB8AC3E}">
        <p14:creationId xmlns:p14="http://schemas.microsoft.com/office/powerpoint/2010/main" val="27078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{1BD2E070-DBBC-B840-B52E-B42EBE440BFE}tf10001119</Template>
  <TotalTime>93</TotalTime>
  <Words>499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Gill Sans MT</vt:lpstr>
      <vt:lpstr>Calibri</vt:lpstr>
      <vt:lpstr>Arial</vt:lpstr>
      <vt:lpstr>Calibri Light</vt:lpstr>
      <vt:lpstr>Gallery</vt:lpstr>
      <vt:lpstr>Office Theme</vt:lpstr>
      <vt:lpstr>PowerPoint Presentation</vt:lpstr>
      <vt:lpstr>Sealed with the Holy Spirit</vt:lpstr>
      <vt:lpstr>The Nature of the Holy Spirit</vt:lpstr>
      <vt:lpstr>The Nature of the Holy Spirit</vt:lpstr>
      <vt:lpstr>The Work of the Holy Spirit</vt:lpstr>
      <vt:lpstr>The Work of the Holy Spirit</vt:lpstr>
      <vt:lpstr>The Seal of the Holy Spirit</vt:lpstr>
      <vt:lpstr>The Seal of the Holy Spirit</vt:lpstr>
      <vt:lpstr>The Seal of the Holy Spirit</vt:lpstr>
      <vt:lpstr>The Holy Spirit as the Guarantee  of Our Inheritance</vt:lpstr>
      <vt:lpstr>The Holy Spirit as the Guarantee  of Our Inheritance</vt:lpstr>
      <vt:lpstr>Sealed with the Holy Spirit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Sealed with the   Holy Spirit</dc:title>
  <dc:creator>Jeremiah Cox</dc:creator>
  <cp:lastModifiedBy>Jeremiah Cox</cp:lastModifiedBy>
  <cp:revision>8</cp:revision>
  <dcterms:created xsi:type="dcterms:W3CDTF">2022-02-04T14:08:30Z</dcterms:created>
  <dcterms:modified xsi:type="dcterms:W3CDTF">2022-02-06T14:33:38Z</dcterms:modified>
</cp:coreProperties>
</file>