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0"/>
  </p:normalViewPr>
  <p:slideViewPr>
    <p:cSldViewPr snapToGrid="0" snapToObjects="1">
      <p:cViewPr varScale="1">
        <p:scale>
          <a:sx n="108" d="100"/>
          <a:sy n="108" d="100"/>
        </p:scale>
        <p:origin x="1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6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5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3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9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4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5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E16-90D8-C442-85D9-BFE718A474ED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3BFC-7E28-284D-8F6F-CA6F3B8B9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9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39330-7B6E-9CA6-507A-FB7B12328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26B3-DCB9-BBCF-B8C4-9775477B7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0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, screen&#10;&#10;Description automatically generated">
            <a:extLst>
              <a:ext uri="{FF2B5EF4-FFF2-40B4-BE49-F238E27FC236}">
                <a16:creationId xmlns:a16="http://schemas.microsoft.com/office/drawing/2014/main" id="{77224538-FE3E-7FF2-7362-32513B0F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648" y="-1817502"/>
            <a:ext cx="11732159" cy="588510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37C5D7-B97A-D81A-8782-3818A439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27860"/>
            <a:ext cx="77724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screen&#10;&#10;Description automatically generated">
            <a:extLst>
              <a:ext uri="{FF2B5EF4-FFF2-40B4-BE49-F238E27FC236}">
                <a16:creationId xmlns:a16="http://schemas.microsoft.com/office/drawing/2014/main" id="{EFE1A796-0457-2774-8343-F9B1D655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648" y="-3076282"/>
            <a:ext cx="11732159" cy="588510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2556521-861B-663C-868F-D0A8DE22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503" y="256986"/>
            <a:ext cx="9171961" cy="17996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0D97-C855-1839-0F3A-55C7EC1B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9" y="2375065"/>
            <a:ext cx="8568417" cy="418011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Both Were Concerned w/ Spiritual Matters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Spiritual things are foolishness to those of a natural mind – </a:t>
            </a:r>
            <a:r>
              <a:rPr lang="en-US" sz="3200" dirty="0">
                <a:solidFill>
                  <a:schemeClr val="accent4"/>
                </a:solidFill>
              </a:rPr>
              <a:t>1 Corinthians 2:14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Those who are filled are those who desire – </a:t>
            </a:r>
            <a:r>
              <a:rPr lang="en-US" sz="3200" dirty="0">
                <a:solidFill>
                  <a:schemeClr val="accent4"/>
                </a:solidFill>
              </a:rPr>
              <a:t>Matthew 5:6</a:t>
            </a:r>
          </a:p>
          <a:p>
            <a:r>
              <a:rPr lang="en-US" sz="3200" dirty="0">
                <a:solidFill>
                  <a:schemeClr val="bg1"/>
                </a:solidFill>
              </a:rPr>
              <a:t>Are you of the same mind? – </a:t>
            </a:r>
            <a:r>
              <a:rPr lang="en-US" sz="3200" dirty="0">
                <a:solidFill>
                  <a:schemeClr val="accent4"/>
                </a:solidFill>
              </a:rPr>
              <a:t>Philippians 1:27; 2:19-22</a:t>
            </a:r>
          </a:p>
        </p:txBody>
      </p:sp>
    </p:spTree>
    <p:extLst>
      <p:ext uri="{BB962C8B-B14F-4D97-AF65-F5344CB8AC3E}">
        <p14:creationId xmlns:p14="http://schemas.microsoft.com/office/powerpoint/2010/main" val="4172391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screen&#10;&#10;Description automatically generated">
            <a:extLst>
              <a:ext uri="{FF2B5EF4-FFF2-40B4-BE49-F238E27FC236}">
                <a16:creationId xmlns:a16="http://schemas.microsoft.com/office/drawing/2014/main" id="{EFE1A796-0457-2774-8343-F9B1D655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648" y="-3076282"/>
            <a:ext cx="11732159" cy="58851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0D97-C855-1839-0F3A-55C7EC1B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9" y="2375065"/>
            <a:ext cx="8568417" cy="418011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Both Were of the Same Faith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Paul would bring would not differ in substance with what had been received –           </a:t>
            </a:r>
            <a:r>
              <a:rPr lang="en-US" sz="3200" dirty="0">
                <a:solidFill>
                  <a:schemeClr val="accent4"/>
                </a:solidFill>
              </a:rPr>
              <a:t>cf. Romans 16:17-20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 encouragement in discord –                               </a:t>
            </a:r>
            <a:r>
              <a:rPr lang="en-US" sz="3200" dirty="0">
                <a:solidFill>
                  <a:schemeClr val="accent4"/>
                </a:solidFill>
              </a:rPr>
              <a:t>2 Corinthians 11:1-4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Comfort in truth accepted – </a:t>
            </a:r>
            <a:r>
              <a:rPr lang="en-US" sz="3200" dirty="0">
                <a:solidFill>
                  <a:schemeClr val="accent4"/>
                </a:solidFill>
              </a:rPr>
              <a:t>2 Corinthians 7:5-7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56ADF68-77DC-D65F-8A6E-3D5ADA354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503" y="256986"/>
            <a:ext cx="9171961" cy="17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screen&#10;&#10;Description automatically generated">
            <a:extLst>
              <a:ext uri="{FF2B5EF4-FFF2-40B4-BE49-F238E27FC236}">
                <a16:creationId xmlns:a16="http://schemas.microsoft.com/office/drawing/2014/main" id="{EFE1A796-0457-2774-8343-F9B1D655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648" y="-3076282"/>
            <a:ext cx="11732159" cy="58851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0D97-C855-1839-0F3A-55C7EC1B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9" y="2375065"/>
            <a:ext cx="8568417" cy="418011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Both Had Something to Offer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Paul would not be the only one giving –</a:t>
            </a:r>
            <a:r>
              <a:rPr lang="en-US" sz="3200" dirty="0">
                <a:solidFill>
                  <a:schemeClr val="accent4"/>
                </a:solidFill>
              </a:rPr>
              <a:t>     Romans 1:11-12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All can contribute to each other – </a:t>
            </a:r>
            <a:r>
              <a:rPr lang="en-US" sz="3200" dirty="0">
                <a:solidFill>
                  <a:schemeClr val="accent4"/>
                </a:solidFill>
              </a:rPr>
              <a:t>Romans 12:4-5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Encouragement through sharing together in the gospel truth – </a:t>
            </a:r>
            <a:r>
              <a:rPr lang="en-US" sz="3200" dirty="0">
                <a:solidFill>
                  <a:schemeClr val="accent4"/>
                </a:solidFill>
              </a:rPr>
              <a:t>Galatians 6:6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B1D4765-E853-FA7C-6CD5-19FBFCA3F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503" y="256986"/>
            <a:ext cx="9171961" cy="17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screen&#10;&#10;Description automatically generated">
            <a:extLst>
              <a:ext uri="{FF2B5EF4-FFF2-40B4-BE49-F238E27FC236}">
                <a16:creationId xmlns:a16="http://schemas.microsoft.com/office/drawing/2014/main" id="{EFE1A796-0457-2774-8343-F9B1D655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648" y="-3076282"/>
            <a:ext cx="11732159" cy="588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AF05E-1107-5824-D207-A179920EF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379" y="243976"/>
            <a:ext cx="9144000" cy="18363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0D97-C855-1839-0F3A-55C7EC1B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9" y="2375065"/>
            <a:ext cx="8568417" cy="418011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Extends Outward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of the Romans – </a:t>
            </a:r>
            <a:r>
              <a:rPr lang="en-US" sz="3200" dirty="0">
                <a:solidFill>
                  <a:schemeClr val="accent4"/>
                </a:solidFill>
              </a:rPr>
              <a:t>Romans 1:8; 16:19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of the Thessalonians – </a:t>
            </a:r>
            <a:r>
              <a:rPr lang="en-US" sz="3200" dirty="0">
                <a:solidFill>
                  <a:schemeClr val="accent4"/>
                </a:solidFill>
              </a:rPr>
              <a:t>1 Thess. 1:6-10</a:t>
            </a:r>
            <a:endParaRPr lang="en-US" dirty="0">
              <a:solidFill>
                <a:schemeClr val="accent4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Work of faith </a:t>
            </a:r>
            <a:r>
              <a:rPr lang="en-US" sz="3200" dirty="0">
                <a:solidFill>
                  <a:schemeClr val="accent4"/>
                </a:solidFill>
              </a:rPr>
              <a:t>(1:3)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chemeClr val="accent4"/>
                </a:solidFill>
              </a:rPr>
              <a:t>2:13; 1:9; 5:19-22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Labor of love </a:t>
            </a:r>
            <a:r>
              <a:rPr lang="en-US" sz="3200" dirty="0">
                <a:solidFill>
                  <a:schemeClr val="accent4"/>
                </a:solidFill>
              </a:rPr>
              <a:t>(1:3)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chemeClr val="accent4"/>
                </a:solidFill>
              </a:rPr>
              <a:t>2:14-16; 3:4-8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Patience of hope </a:t>
            </a:r>
            <a:r>
              <a:rPr lang="en-US" sz="3200" dirty="0">
                <a:solidFill>
                  <a:schemeClr val="accent4"/>
                </a:solidFill>
              </a:rPr>
              <a:t>(1:3)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dirty="0">
                <a:solidFill>
                  <a:schemeClr val="accent4"/>
                </a:solidFill>
              </a:rPr>
              <a:t>1:9-10; 5:1-11, 23-24</a:t>
            </a:r>
          </a:p>
        </p:txBody>
      </p:sp>
    </p:spTree>
    <p:extLst>
      <p:ext uri="{BB962C8B-B14F-4D97-AF65-F5344CB8AC3E}">
        <p14:creationId xmlns:p14="http://schemas.microsoft.com/office/powerpoint/2010/main" val="1185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screen&#10;&#10;Description automatically generated">
            <a:extLst>
              <a:ext uri="{FF2B5EF4-FFF2-40B4-BE49-F238E27FC236}">
                <a16:creationId xmlns:a16="http://schemas.microsoft.com/office/drawing/2014/main" id="{EFE1A796-0457-2774-8343-F9B1D655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648" y="-3076282"/>
            <a:ext cx="11732159" cy="58851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0D97-C855-1839-0F3A-55C7EC1B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9" y="2375065"/>
            <a:ext cx="8568417" cy="418011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Strengthens Faith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Firmly grounded, active faith will increase the faith of others – </a:t>
            </a:r>
            <a:r>
              <a:rPr lang="en-US" sz="3200" dirty="0">
                <a:solidFill>
                  <a:schemeClr val="accent4"/>
                </a:solidFill>
              </a:rPr>
              <a:t>Acts 2:42; 8:14-17; 9:26-31; 11:22-24; 14:21-22;</a:t>
            </a:r>
            <a:r>
              <a:rPr lang="en-US" sz="3200" dirty="0">
                <a:solidFill>
                  <a:schemeClr val="bg1"/>
                </a:solidFill>
              </a:rPr>
              <a:t>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B88AD-D838-0B03-75F7-6E1FE645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379" y="243976"/>
            <a:ext cx="9144000" cy="18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screen&#10;&#10;Description automatically generated">
            <a:extLst>
              <a:ext uri="{FF2B5EF4-FFF2-40B4-BE49-F238E27FC236}">
                <a16:creationId xmlns:a16="http://schemas.microsoft.com/office/drawing/2014/main" id="{EFE1A796-0457-2774-8343-F9B1D655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648" y="-3076282"/>
            <a:ext cx="11732159" cy="58851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00D97-C855-1839-0F3A-55C7EC1B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9" y="2375065"/>
            <a:ext cx="8568417" cy="418011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Strengthens Faith</a:t>
            </a:r>
          </a:p>
          <a:p>
            <a:r>
              <a:rPr lang="en-US" sz="3200" dirty="0">
                <a:solidFill>
                  <a:schemeClr val="bg1"/>
                </a:solidFill>
              </a:rPr>
              <a:t>Pursuit of growth for edification of others –         </a:t>
            </a:r>
            <a:r>
              <a:rPr lang="en-US" sz="3200" dirty="0">
                <a:solidFill>
                  <a:schemeClr val="accent4"/>
                </a:solidFill>
              </a:rPr>
              <a:t>1 Corinthians 14:12, 26; Ephesians 4:15-16</a:t>
            </a:r>
          </a:p>
          <a:p>
            <a:r>
              <a:rPr lang="en-US" sz="3200" dirty="0">
                <a:solidFill>
                  <a:schemeClr val="bg1"/>
                </a:solidFill>
              </a:rPr>
              <a:t>Accountability and aid – </a:t>
            </a:r>
            <a:r>
              <a:rPr lang="en-US" sz="3200" dirty="0">
                <a:solidFill>
                  <a:schemeClr val="accent4"/>
                </a:solidFill>
              </a:rPr>
              <a:t>Galatians 6:1-2;               1 Thessalonians 5:14-15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Reminders of promises/assurances by the word – </a:t>
            </a:r>
            <a:r>
              <a:rPr lang="en-US" sz="3200" dirty="0">
                <a:solidFill>
                  <a:schemeClr val="accent4"/>
                </a:solidFill>
              </a:rPr>
              <a:t>2 Corinthians 1:3-4; 1 Thessalonians 4:18; 5:11; Romans 15:13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F85C0-F806-37C7-2559-4A6E9ED5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379" y="243976"/>
            <a:ext cx="9144000" cy="18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, screen&#10;&#10;Description automatically generated">
            <a:extLst>
              <a:ext uri="{FF2B5EF4-FFF2-40B4-BE49-F238E27FC236}">
                <a16:creationId xmlns:a16="http://schemas.microsoft.com/office/drawing/2014/main" id="{77224538-FE3E-7FF2-7362-32513B0F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648" y="-1817502"/>
            <a:ext cx="11732159" cy="588510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37C5D7-B97A-D81A-8782-3818A439B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27860"/>
            <a:ext cx="77724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54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254</Words>
  <Application>Microsoft Macintosh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17</cp:revision>
  <dcterms:created xsi:type="dcterms:W3CDTF">2022-05-10T19:22:22Z</dcterms:created>
  <dcterms:modified xsi:type="dcterms:W3CDTF">2022-05-15T11:42:55Z</dcterms:modified>
</cp:coreProperties>
</file>