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48" r:id="rId1"/>
    <p:sldMasterId id="2147483749" r:id="rId2"/>
  </p:sldMasterIdLst>
  <p:sldIdLst>
    <p:sldId id="257" r:id="rId3"/>
    <p:sldId id="256" r:id="rId4"/>
    <p:sldId id="258" r:id="rId5"/>
    <p:sldId id="259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Grandview Display" panose="020B0502040204020203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1" d="100"/>
          <a:sy n="101" d="100"/>
        </p:scale>
        <p:origin x="18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0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4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8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6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56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5/1/22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8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5/1/22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3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5/1/22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6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5/1/22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34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5/1/22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89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5/1/22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06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58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6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3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5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4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4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1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9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5/1/22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7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7" r:id="rId10"/>
    <p:sldLayoutId id="214748374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572F-0848-0D44-BAF6-A831A79D703F}" type="datetimeFigureOut">
              <a:rPr lang="en-US" smtClean="0"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7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3CFA-94CC-1117-E305-5772D091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DFD0-483C-DF6F-B37B-E06AF0360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0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unset, sky, outdoor, sun&#10;&#10;Description automatically generated">
            <a:extLst>
              <a:ext uri="{FF2B5EF4-FFF2-40B4-BE49-F238E27FC236}">
                <a16:creationId xmlns:a16="http://schemas.microsoft.com/office/drawing/2014/main" id="{216FCF3D-AECD-8D11-05B1-4FFA205F8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0"/>
                    </a14:imgEffect>
                  </a14:imgLayer>
                </a14:imgProps>
              </a:ext>
            </a:extLst>
          </a:blip>
          <a:srcRect t="6250"/>
          <a:stretch/>
        </p:blipFill>
        <p:spPr>
          <a:xfrm>
            <a:off x="20" y="10"/>
            <a:ext cx="9143979" cy="68579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" y="0"/>
            <a:ext cx="640763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146" y="4861206"/>
            <a:ext cx="7341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F763E72F-4D70-4A9A-70E0-CE18A2857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2664687"/>
            <a:ext cx="5308600" cy="2387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3D969B-7195-E148-06F8-7DCD06DFE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78" y="4990519"/>
            <a:ext cx="3759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2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unset, sky, outdoor, sun&#10;&#10;Description automatically generated">
            <a:extLst>
              <a:ext uri="{FF2B5EF4-FFF2-40B4-BE49-F238E27FC236}">
                <a16:creationId xmlns:a16="http://schemas.microsoft.com/office/drawing/2014/main" id="{5D05EA4E-CD33-B5A2-F6ED-3AD3DD50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0"/>
                    </a14:imgEffect>
                  </a14:imgLayer>
                </a14:imgProps>
              </a:ext>
            </a:extLst>
          </a:blip>
          <a:srcRect t="6250" r="14584"/>
          <a:stretch/>
        </p:blipFill>
        <p:spPr>
          <a:xfrm>
            <a:off x="1333520" y="11"/>
            <a:ext cx="7810459" cy="68579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250E50-5890-D85E-4527-1B8728364649}"/>
              </a:ext>
            </a:extLst>
          </p:cNvPr>
          <p:cNvSpPr/>
          <p:nvPr/>
        </p:nvSpPr>
        <p:spPr>
          <a:xfrm>
            <a:off x="0" y="0"/>
            <a:ext cx="9143979" cy="6858000"/>
          </a:xfrm>
          <a:prstGeom prst="rect">
            <a:avLst/>
          </a:prstGeom>
          <a:gradFill flip="none" rotWithShape="1">
            <a:gsLst>
              <a:gs pos="19000">
                <a:schemeClr val="tx1"/>
              </a:gs>
              <a:gs pos="62000">
                <a:schemeClr val="tx1">
                  <a:alpha val="70000"/>
                </a:schemeClr>
              </a:gs>
              <a:gs pos="100000">
                <a:schemeClr val="tx1">
                  <a:alpha val="20076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F45D0611-690F-CA31-C0D4-A8491E0D6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851" y="4632513"/>
            <a:ext cx="4273551" cy="1922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086B08-DD9D-C56B-E984-7EF608233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64" y="6227117"/>
            <a:ext cx="2917836" cy="630883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1581421C-76BD-3128-989D-6BDA50C5B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30" y="757883"/>
            <a:ext cx="9144000" cy="1369698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9D39F0DF-3ADE-C735-A571-6A3E6E1A6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930" y="2580993"/>
            <a:ext cx="8877300" cy="13716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FDEFE39-730F-C76B-F929-080990CFA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130" y="3486707"/>
            <a:ext cx="9144000" cy="1270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8DE1D8-FEB1-0C05-F435-587932B26F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30" y="1669687"/>
            <a:ext cx="78867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unset, sky, outdoor, sun&#10;&#10;Description automatically generated">
            <a:extLst>
              <a:ext uri="{FF2B5EF4-FFF2-40B4-BE49-F238E27FC236}">
                <a16:creationId xmlns:a16="http://schemas.microsoft.com/office/drawing/2014/main" id="{216FCF3D-AECD-8D11-05B1-4FFA205F8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0000"/>
                    </a14:imgEffect>
                  </a14:imgLayer>
                </a14:imgProps>
              </a:ext>
            </a:extLst>
          </a:blip>
          <a:srcRect t="6250"/>
          <a:stretch/>
        </p:blipFill>
        <p:spPr>
          <a:xfrm>
            <a:off x="20" y="10"/>
            <a:ext cx="9143979" cy="68579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" y="0"/>
            <a:ext cx="640763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146" y="4861206"/>
            <a:ext cx="7341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F763E72F-4D70-4A9A-70E0-CE18A2857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2664687"/>
            <a:ext cx="5308600" cy="2387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3D969B-7195-E148-06F8-7DCD06DFE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78" y="4990519"/>
            <a:ext cx="3759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ashVTI">
  <a:themeElements>
    <a:clrScheme name="Custom 1">
      <a:dk1>
        <a:srgbClr val="55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Grandview Display</vt:lpstr>
      <vt:lpstr>Calibri Light</vt:lpstr>
      <vt:lpstr>Calibri</vt:lpstr>
      <vt:lpstr>DashVTI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Suffering &amp; Prayer         Cheer &amp; Song</dc:title>
  <dc:creator>Jeremiah Cox</dc:creator>
  <cp:lastModifiedBy>Jeremiah Cox</cp:lastModifiedBy>
  <cp:revision>10</cp:revision>
  <dcterms:created xsi:type="dcterms:W3CDTF">2022-04-25T16:40:52Z</dcterms:created>
  <dcterms:modified xsi:type="dcterms:W3CDTF">2022-05-01T12:06:27Z</dcterms:modified>
</cp:coreProperties>
</file>