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1" d="100"/>
          <a:sy n="101" d="100"/>
        </p:scale>
        <p:origin x="1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9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572F-0848-0D44-BAF6-A831A79D703F}" type="datetimeFigureOut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C1F4-B13C-0948-A19A-C9102C9E8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3CFA-94CC-1117-E305-5772D091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DFD0-483C-DF6F-B37B-E06AF036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2FC82-6B68-8118-1A8E-24BC69AC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3616" y="946122"/>
            <a:ext cx="12824381" cy="54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6:4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Spiritual Nature – </a:t>
            </a:r>
            <a:r>
              <a:rPr lang="en-US" sz="3200" dirty="0">
                <a:solidFill>
                  <a:srgbClr val="FFFF00"/>
                </a:solidFill>
              </a:rPr>
              <a:t>4:12, 15-18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Unique Power – </a:t>
            </a:r>
            <a:r>
              <a:rPr lang="en-US" sz="3200" dirty="0">
                <a:solidFill>
                  <a:srgbClr val="FFFF00"/>
                </a:solidFill>
              </a:rPr>
              <a:t>4:32-35, 39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Extended Love to Israel – </a:t>
            </a:r>
            <a:r>
              <a:rPr lang="en-US" sz="3200" dirty="0">
                <a:solidFill>
                  <a:srgbClr val="FFFF00"/>
                </a:solidFill>
              </a:rPr>
              <a:t>4:37-38; 7:6-8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Do not forget!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6:4, 12-15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C824F86-4E86-1EAF-8C2B-A2059A48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255"/>
            <a:ext cx="8420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Israel’s Required Devotion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6:4-5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ALL – heart, soul, strength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Love by walking according to the commandments – </a:t>
            </a:r>
            <a:r>
              <a:rPr lang="en-US" sz="3200" dirty="0">
                <a:solidFill>
                  <a:srgbClr val="FFFF00"/>
                </a:solidFill>
              </a:rPr>
              <a:t>6:1-3, 6, 16-17; 10:12; 11:1, 13, 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Pervades whole life – </a:t>
            </a:r>
            <a:r>
              <a:rPr lang="en-US" sz="3200" dirty="0">
                <a:solidFill>
                  <a:srgbClr val="FFFF00"/>
                </a:solidFill>
              </a:rPr>
              <a:t>6:6-9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Requires remembrance of God’s word, and rejection of all else – </a:t>
            </a:r>
            <a:r>
              <a:rPr lang="en-US" sz="3200" dirty="0">
                <a:solidFill>
                  <a:srgbClr val="FFFF00"/>
                </a:solidFill>
              </a:rPr>
              <a:t>8:1-2; 13:1-4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A19F66-2EE2-78BB-3541-C0611E27D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255"/>
            <a:ext cx="8420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6:4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Israel’s Required Devotion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6:4-5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Israel’s Benefit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Deuteronomy 6:20-25; 28:1-14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1AA5472-C6AE-7241-D77F-AE0C8C9A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255"/>
            <a:ext cx="8420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Colossians 1:18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Preeminence in Existence </a:t>
            </a:r>
            <a:r>
              <a:rPr lang="en-US" sz="3200">
                <a:solidFill>
                  <a:schemeClr val="bg1"/>
                </a:solidFill>
              </a:rPr>
              <a:t>– </a:t>
            </a:r>
            <a:r>
              <a:rPr lang="en-US" sz="3200">
                <a:solidFill>
                  <a:srgbClr val="FFFF00"/>
                </a:solidFill>
              </a:rPr>
              <a:t>1:15a</a:t>
            </a:r>
            <a:r>
              <a:rPr lang="en-US" sz="3200" dirty="0">
                <a:solidFill>
                  <a:srgbClr val="FFFF00"/>
                </a:solidFill>
              </a:rPr>
              <a:t>; Hebrews 1:3; John 8:23-24, 58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Preeminence in Creation – </a:t>
            </a:r>
            <a:r>
              <a:rPr lang="en-US" sz="3200" dirty="0">
                <a:solidFill>
                  <a:srgbClr val="FFFF00"/>
                </a:solidFill>
              </a:rPr>
              <a:t>1:15b-17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Preeminence in Spiritual Creation – </a:t>
            </a:r>
            <a:r>
              <a:rPr lang="en-US" sz="3200" dirty="0">
                <a:solidFill>
                  <a:srgbClr val="FFFF00"/>
                </a:solidFill>
              </a:rPr>
              <a:t>1:18-22; 2:12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FBDE11DD-09C4-64FC-25CD-CE097A4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8255"/>
            <a:ext cx="91059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Colossians 1:18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Our Required Devotion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 follow persuasive words, philosophy, tradition of men – </a:t>
            </a:r>
            <a:r>
              <a:rPr lang="en-US" sz="3200" dirty="0">
                <a:solidFill>
                  <a:srgbClr val="FFFF00"/>
                </a:solidFill>
              </a:rPr>
              <a:t>2:1-4, 8</a:t>
            </a:r>
          </a:p>
          <a:p>
            <a:r>
              <a:rPr lang="en-US" sz="3200" dirty="0">
                <a:solidFill>
                  <a:schemeClr val="bg1"/>
                </a:solidFill>
              </a:rPr>
              <a:t>Rather, walk in Him, the faith – </a:t>
            </a:r>
            <a:r>
              <a:rPr lang="en-US" sz="3200" dirty="0">
                <a:solidFill>
                  <a:srgbClr val="FFFF00"/>
                </a:solidFill>
              </a:rPr>
              <a:t>2:5-7, 9-10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Entire Love – </a:t>
            </a:r>
            <a:r>
              <a:rPr lang="en-US" sz="3200" dirty="0">
                <a:solidFill>
                  <a:srgbClr val="FFFF00"/>
                </a:solidFill>
              </a:rPr>
              <a:t>John 14:15; 1 John 5:3;  Deuteronomy 6:4-5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Mind set on things above – </a:t>
            </a:r>
            <a:r>
              <a:rPr lang="en-US" sz="3200" dirty="0">
                <a:solidFill>
                  <a:srgbClr val="FFFF00"/>
                </a:solidFill>
              </a:rPr>
              <a:t>3:1-3, 16-17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Practically – </a:t>
            </a:r>
            <a:r>
              <a:rPr lang="en-US" sz="3200" dirty="0">
                <a:solidFill>
                  <a:srgbClr val="FFFF00"/>
                </a:solidFill>
              </a:rPr>
              <a:t>3:18-4:1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FE9C3881-CCF8-09D0-4DC9-E1CB57D9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8255"/>
            <a:ext cx="91059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A871-B035-7433-C64B-2C497783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75" y="1343818"/>
            <a:ext cx="8883650" cy="508238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His Exclusivity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FF00"/>
                </a:solidFill>
              </a:rPr>
              <a:t>Colossians 1:18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Our Required Devotion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Our Benefit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Holy, blameless, above reproach – </a:t>
            </a:r>
            <a:r>
              <a:rPr lang="en-US" sz="3200" dirty="0">
                <a:solidFill>
                  <a:srgbClr val="FFFF00"/>
                </a:solidFill>
              </a:rPr>
              <a:t>1:22-23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 in you, the hope of glory – </a:t>
            </a:r>
            <a:r>
              <a:rPr lang="en-US" sz="3200" dirty="0">
                <a:solidFill>
                  <a:srgbClr val="FFFF00"/>
                </a:solidFill>
              </a:rPr>
              <a:t>1:27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Appear with Him in glory – </a:t>
            </a:r>
            <a:r>
              <a:rPr lang="en-US" sz="3200" dirty="0">
                <a:solidFill>
                  <a:srgbClr val="FFFF00"/>
                </a:solidFill>
              </a:rPr>
              <a:t>3:4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705F4EEA-5D9F-DC04-8F33-88B4903E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8255"/>
            <a:ext cx="91059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2FC82-6B68-8118-1A8E-24BC69AC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3616" y="946122"/>
            <a:ext cx="12824381" cy="54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234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2022-04-20T20:49:44Z</dcterms:created>
  <dcterms:modified xsi:type="dcterms:W3CDTF">2022-04-25T16:08:11Z</dcterms:modified>
</cp:coreProperties>
</file>