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 snapToObjects="1">
      <p:cViewPr varScale="1">
        <p:scale>
          <a:sx n="101" d="100"/>
          <a:sy n="101" d="100"/>
        </p:scale>
        <p:origin x="18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5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9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6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3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0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4D418-7A82-FD4D-BA92-688B6FD01CA6}" type="datetimeFigureOut">
              <a:rPr lang="en-US" smtClean="0"/>
              <a:t>5/22/22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F6CA-DB08-9547-AF13-88A108629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1BC6-C2D7-2CA5-C9BE-1E66E2BD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FE6B0-4E4B-64CC-E678-22F2D6E0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document&#10;&#10;Description automatically generated">
            <a:extLst>
              <a:ext uri="{FF2B5EF4-FFF2-40B4-BE49-F238E27FC236}">
                <a16:creationId xmlns:a16="http://schemas.microsoft.com/office/drawing/2014/main" id="{8EA0FEC7-5844-012A-C984-6C7B08E4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7C72B5BE-6B82-C2B5-B9B9-5E8F8CD5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" y="5105937"/>
            <a:ext cx="5448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night, document&#10;&#10;Description automatically generated">
            <a:extLst>
              <a:ext uri="{FF2B5EF4-FFF2-40B4-BE49-F238E27FC236}">
                <a16:creationId xmlns:a16="http://schemas.microsoft.com/office/drawing/2014/main" id="{32E94FEA-FDF3-7CA8-9790-CEA2707BF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716E8A-1FED-AD30-45A0-D32F3279BF1C}"/>
              </a:ext>
            </a:extLst>
          </p:cNvPr>
          <p:cNvSpPr txBox="1">
            <a:spLocks/>
          </p:cNvSpPr>
          <p:nvPr/>
        </p:nvSpPr>
        <p:spPr>
          <a:xfrm>
            <a:off x="314325" y="355600"/>
            <a:ext cx="8515350" cy="444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Revelation for our knowledge – </a:t>
            </a:r>
            <a:r>
              <a:rPr lang="en-US" sz="3200" dirty="0">
                <a:solidFill>
                  <a:srgbClr val="FFC000"/>
                </a:solidFill>
              </a:rPr>
              <a:t>Psalm 19; Deuteronomy 30:11-14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Adapted revelation to man – </a:t>
            </a:r>
            <a:r>
              <a:rPr lang="en-US" sz="3200" dirty="0">
                <a:solidFill>
                  <a:srgbClr val="FFC000"/>
                </a:solidFill>
              </a:rPr>
              <a:t>Genesis 1:26, 31; Ecclesiastes 12:13-14; Isaiah 32:1-5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No insignificant revelation – </a:t>
            </a:r>
            <a:r>
              <a:rPr lang="en-US" sz="3200" dirty="0">
                <a:solidFill>
                  <a:srgbClr val="FFC000"/>
                </a:solidFill>
              </a:rPr>
              <a:t>2 Timothy 3:16;      2 Peter 3:1-2, 15-16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Intentional revelation implies intentional silence – </a:t>
            </a:r>
            <a:r>
              <a:rPr lang="en-US" sz="3200" dirty="0">
                <a:solidFill>
                  <a:srgbClr val="FFC000"/>
                </a:solidFill>
              </a:rPr>
              <a:t>Deuteronomy 29:29; Hebrews 7:12-14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FA818C6-0A32-2D3E-3D5D-D2B86EBBD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10" y="5317249"/>
            <a:ext cx="7848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night, document&#10;&#10;Description automatically generated">
            <a:extLst>
              <a:ext uri="{FF2B5EF4-FFF2-40B4-BE49-F238E27FC236}">
                <a16:creationId xmlns:a16="http://schemas.microsoft.com/office/drawing/2014/main" id="{E18AF6DC-E588-C8B1-54D9-8179937C5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716E8A-1FED-AD30-45A0-D32F3279BF1C}"/>
              </a:ext>
            </a:extLst>
          </p:cNvPr>
          <p:cNvSpPr txBox="1">
            <a:spLocks/>
          </p:cNvSpPr>
          <p:nvPr/>
        </p:nvSpPr>
        <p:spPr>
          <a:xfrm>
            <a:off x="314325" y="355600"/>
            <a:ext cx="8515350" cy="444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Pursuit of knowledge is the appropriate response to revelation – </a:t>
            </a:r>
            <a:r>
              <a:rPr lang="en-US" sz="3200" dirty="0">
                <a:solidFill>
                  <a:srgbClr val="FFC000"/>
                </a:solidFill>
              </a:rPr>
              <a:t>2 Timothy 2:15;             1 Timothy 4:13-16; 6:11; Ephesians 5:1-18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Ability and/or clarity are not in question, but honesty – </a:t>
            </a:r>
            <a:r>
              <a:rPr lang="en-US" sz="3200" dirty="0">
                <a:solidFill>
                  <a:srgbClr val="FFC000"/>
                </a:solidFill>
              </a:rPr>
              <a:t>Luke 8:4-18; Ephesians 3:3-4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Willful ignorance and self-deception are condemned – </a:t>
            </a:r>
            <a:r>
              <a:rPr lang="en-US" sz="3200" dirty="0">
                <a:solidFill>
                  <a:srgbClr val="FFC000"/>
                </a:solidFill>
              </a:rPr>
              <a:t>Hosea 4:6; Romans 10:16-21; Isaiah 30:8-14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B4A74D85-8FB8-05E2-79E5-54BFE83D2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10" y="5301408"/>
            <a:ext cx="69215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night, document&#10;&#10;Description automatically generated">
            <a:extLst>
              <a:ext uri="{FF2B5EF4-FFF2-40B4-BE49-F238E27FC236}">
                <a16:creationId xmlns:a16="http://schemas.microsoft.com/office/drawing/2014/main" id="{D69343B8-8409-80A7-90D6-36805796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716E8A-1FED-AD30-45A0-D32F3279BF1C}"/>
              </a:ext>
            </a:extLst>
          </p:cNvPr>
          <p:cNvSpPr txBox="1">
            <a:spLocks/>
          </p:cNvSpPr>
          <p:nvPr/>
        </p:nvSpPr>
        <p:spPr>
          <a:xfrm>
            <a:off x="314325" y="355600"/>
            <a:ext cx="8515350" cy="444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God has always required full obedience to His revealed word – </a:t>
            </a:r>
            <a:r>
              <a:rPr lang="en-US" sz="3200" dirty="0">
                <a:solidFill>
                  <a:srgbClr val="FFC000"/>
                </a:solidFill>
              </a:rPr>
              <a:t>Deuteronomy 29:29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Failure to obey does not equate with inability – </a:t>
            </a:r>
            <a:r>
              <a:rPr lang="en-US" sz="3200" dirty="0">
                <a:solidFill>
                  <a:srgbClr val="FFC000"/>
                </a:solidFill>
              </a:rPr>
              <a:t>Romans 3:23; Ecclesiastes 7:29; Romans 7:9; Ephesians 2:1-3</a:t>
            </a: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We can always obey what God requires – </a:t>
            </a:r>
            <a:r>
              <a:rPr lang="en-US" sz="3200" dirty="0">
                <a:solidFill>
                  <a:srgbClr val="FFC000"/>
                </a:solidFill>
              </a:rPr>
              <a:t>Hebrews 4:15; 1 John 2:6; 1 Corinthians 10:13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B5AA5805-F2E8-0CEF-B8D9-2394F9BE0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10" y="5301408"/>
            <a:ext cx="688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9144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document&#10;&#10;Description automatically generated">
            <a:extLst>
              <a:ext uri="{FF2B5EF4-FFF2-40B4-BE49-F238E27FC236}">
                <a16:creationId xmlns:a16="http://schemas.microsoft.com/office/drawing/2014/main" id="{8EA0FEC7-5844-012A-C984-6C7B08E4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7C72B5BE-6B82-C2B5-B9B9-5E8F8CD5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" y="5105937"/>
            <a:ext cx="54483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155</Words>
  <Application>Microsoft Macintosh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Wingdings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</dc:title>
  <dc:creator>Jeremiah Cox</dc:creator>
  <cp:lastModifiedBy>Jeremiah Cox</cp:lastModifiedBy>
  <cp:revision>15</cp:revision>
  <dcterms:created xsi:type="dcterms:W3CDTF">2022-05-17T16:49:31Z</dcterms:created>
  <dcterms:modified xsi:type="dcterms:W3CDTF">2022-05-22T12:10:46Z</dcterms:modified>
</cp:coreProperties>
</file>