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535353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4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F832-AF9F-5445-A87B-3AB9E5F7304C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C8EE-C30D-64D0-B5C0-92527AB8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7562-B656-4327-926D-46451405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4E947C08-511A-6679-4B18-13F4DCA3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780"/>
            <a:ext cx="9144000" cy="35687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7A424BF-2EA6-EFC4-2B17-FC115AA1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438" y="652383"/>
            <a:ext cx="7772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23000">
              <a:srgbClr val="535353"/>
            </a:gs>
            <a:gs pos="69000">
              <a:srgbClr val="303030"/>
            </a:gs>
            <a:gs pos="97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5002A42-ADA8-F427-2CDD-30C9BB2C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7750"/>
            <a:ext cx="8534400" cy="1765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B435-A543-09CB-84D3-94587C17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2599"/>
            <a:ext cx="8515350" cy="487625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Woman Was Carefully Placed in Creation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Order of creation – </a:t>
            </a:r>
            <a:r>
              <a:rPr lang="en-US" sz="3200" dirty="0">
                <a:solidFill>
                  <a:srgbClr val="FFC000"/>
                </a:solidFill>
              </a:rPr>
              <a:t>1 Corinthians 11:8-9;            1 Timothy 2:13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Order does not express an afterthought, or lesser value – </a:t>
            </a:r>
            <a:r>
              <a:rPr lang="en-US" sz="3200" dirty="0">
                <a:solidFill>
                  <a:srgbClr val="FFC000"/>
                </a:solidFill>
              </a:rPr>
              <a:t>Psalm 8:3-5; Genesis 1:27; Ephesians 3:11; Galatians 4:4; Genesis 3:15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way God created stressed the importance of woman to Adam – </a:t>
            </a:r>
            <a:r>
              <a:rPr lang="en-US" sz="3200" dirty="0">
                <a:solidFill>
                  <a:srgbClr val="FFC000"/>
                </a:solidFill>
              </a:rPr>
              <a:t>Genesis 2:18-24</a:t>
            </a:r>
          </a:p>
        </p:txBody>
      </p:sp>
    </p:spTree>
    <p:extLst>
      <p:ext uri="{BB962C8B-B14F-4D97-AF65-F5344CB8AC3E}">
        <p14:creationId xmlns:p14="http://schemas.microsoft.com/office/powerpoint/2010/main" val="24570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23000">
              <a:srgbClr val="535353"/>
            </a:gs>
            <a:gs pos="69000">
              <a:srgbClr val="303030"/>
            </a:gs>
            <a:gs pos="97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D88B185-3915-C4B3-F733-65F81F0E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7750"/>
            <a:ext cx="8534400" cy="1765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B435-A543-09CB-84D3-94587C17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2599"/>
            <a:ext cx="8515350" cy="487625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Woman Has an Honorable Role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 honor in the way of the world –          </a:t>
            </a:r>
            <a:r>
              <a:rPr lang="en-US" sz="3200" dirty="0">
                <a:solidFill>
                  <a:srgbClr val="FFC000"/>
                </a:solidFill>
              </a:rPr>
              <a:t>Romans 12:2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Honor is found in her God ordained role, and is to be acknowledged – </a:t>
            </a:r>
            <a:r>
              <a:rPr lang="en-US" sz="3200" dirty="0">
                <a:solidFill>
                  <a:srgbClr val="FFC000"/>
                </a:solidFill>
              </a:rPr>
              <a:t>1 Peter 3:7</a:t>
            </a:r>
          </a:p>
        </p:txBody>
      </p:sp>
    </p:spTree>
    <p:extLst>
      <p:ext uri="{BB962C8B-B14F-4D97-AF65-F5344CB8AC3E}">
        <p14:creationId xmlns:p14="http://schemas.microsoft.com/office/powerpoint/2010/main" val="5071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23000">
              <a:srgbClr val="535353"/>
            </a:gs>
            <a:gs pos="69000">
              <a:srgbClr val="303030"/>
            </a:gs>
            <a:gs pos="97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90273B8-7966-1639-8CB1-E1B512E6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55"/>
            <a:ext cx="9144000" cy="1765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B435-A543-09CB-84D3-94587C17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2599"/>
            <a:ext cx="8515350" cy="4876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“Charm is deceitful and beauty is passing, but a woman who fears the Lord, she shall be praised.”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Proverbs 31:30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“As a ring of gold in a swine's snout, so is a lovely woman who lacks discretion.” 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Proverbs 11:22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Eve (</a:t>
            </a:r>
            <a:r>
              <a:rPr lang="en-US" sz="3200" dirty="0">
                <a:solidFill>
                  <a:srgbClr val="FFC000"/>
                </a:solidFill>
              </a:rPr>
              <a:t>Genesis 3:6</a:t>
            </a:r>
            <a:r>
              <a:rPr lang="en-US" sz="3200" dirty="0">
                <a:solidFill>
                  <a:schemeClr val="bg1"/>
                </a:solidFill>
              </a:rPr>
              <a:t>); Daughters of men (</a:t>
            </a:r>
            <a:r>
              <a:rPr lang="en-US" sz="3200" dirty="0">
                <a:solidFill>
                  <a:srgbClr val="FFC000"/>
                </a:solidFill>
              </a:rPr>
              <a:t>Genesis 6:1-2, 5</a:t>
            </a:r>
            <a:r>
              <a:rPr lang="en-US" sz="3200" dirty="0">
                <a:solidFill>
                  <a:schemeClr val="bg1"/>
                </a:solidFill>
              </a:rPr>
              <a:t>); Jezebel (</a:t>
            </a:r>
            <a:r>
              <a:rPr lang="en-US" sz="3200" dirty="0">
                <a:solidFill>
                  <a:srgbClr val="FFC000"/>
                </a:solidFill>
              </a:rPr>
              <a:t>1 Kings 16:31-33</a:t>
            </a:r>
            <a:r>
              <a:rPr lang="en-US" sz="3200" dirty="0">
                <a:solidFill>
                  <a:schemeClr val="bg1"/>
                </a:solidFill>
              </a:rPr>
              <a:t>); etc.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Yet, there are many accounts of godly women who promoted what is good.</a:t>
            </a:r>
          </a:p>
        </p:txBody>
      </p:sp>
    </p:spTree>
    <p:extLst>
      <p:ext uri="{BB962C8B-B14F-4D97-AF65-F5344CB8AC3E}">
        <p14:creationId xmlns:p14="http://schemas.microsoft.com/office/powerpoint/2010/main" val="35766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23000">
              <a:srgbClr val="535353"/>
            </a:gs>
            <a:gs pos="69000">
              <a:srgbClr val="303030"/>
            </a:gs>
            <a:gs pos="97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37B363-EB6F-30A9-5D7C-DE4F8849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06" y="75196"/>
            <a:ext cx="9144000" cy="17339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9B435-A543-09CB-84D3-94587C17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2599"/>
            <a:ext cx="8515350" cy="4876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Adorn the Doctrine of God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(Titus 2:1-5, 10)</a:t>
            </a:r>
            <a:endParaRPr lang="en-US" sz="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Nurture the Home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(Titus 2:4-5; 1 Timothy 5:14;                Ephesians 5:22, 33)</a:t>
            </a:r>
            <a:endParaRPr lang="en-US" sz="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Strengthen the Church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(Titus 2:3; Romans 16:1-4; 1 Timothy 5:10;                Acts 9:36; 16:15, 40)</a:t>
            </a:r>
          </a:p>
        </p:txBody>
      </p:sp>
    </p:spTree>
    <p:extLst>
      <p:ext uri="{BB962C8B-B14F-4D97-AF65-F5344CB8AC3E}">
        <p14:creationId xmlns:p14="http://schemas.microsoft.com/office/powerpoint/2010/main" val="589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4E947C08-511A-6679-4B18-13F4DCA3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780"/>
            <a:ext cx="9144000" cy="35687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7A424BF-2EA6-EFC4-2B17-FC115AA1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438" y="652383"/>
            <a:ext cx="7772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225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2022-06-01T19:20:57Z</dcterms:created>
  <dcterms:modified xsi:type="dcterms:W3CDTF">2022-06-04T16:33:05Z</dcterms:modified>
</cp:coreProperties>
</file>