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60" r:id="rId2"/>
    <p:sldId id="256" r:id="rId3"/>
    <p:sldId id="257" r:id="rId4"/>
    <p:sldId id="261" r:id="rId5"/>
    <p:sldId id="262" r:id="rId6"/>
    <p:sldId id="258" r:id="rId7"/>
    <p:sldId id="259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5"/>
  </p:normalViewPr>
  <p:slideViewPr>
    <p:cSldViewPr snapToGrid="0" snapToObjects="1">
      <p:cViewPr varScale="1">
        <p:scale>
          <a:sx n="102" d="100"/>
          <a:sy n="102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8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1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9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5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2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6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BD13-C15E-8A4F-A20A-5EFBBC176C13}" type="datetimeFigureOut">
              <a:rPr lang="en-US" smtClean="0"/>
              <a:t>6/11/22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245A-DB88-C546-9E79-2838749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8617-7B40-8654-EB0B-5E2BB3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9083-DE4B-D53D-0CBE-F4CA26D78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5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EA83A9-A150-C391-9F64-DE1952A6F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921"/>
          <a:stretch/>
        </p:blipFill>
        <p:spPr>
          <a:xfrm>
            <a:off x="1523478" y="0"/>
            <a:ext cx="762052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63F49-EE7E-B3EA-0228-088AC4CF5EA5}"/>
              </a:ext>
            </a:extLst>
          </p:cNvPr>
          <p:cNvSpPr/>
          <p:nvPr/>
        </p:nvSpPr>
        <p:spPr>
          <a:xfrm>
            <a:off x="-1" y="0"/>
            <a:ext cx="6951945" cy="6858000"/>
          </a:xfrm>
          <a:prstGeom prst="rect">
            <a:avLst/>
          </a:prstGeom>
          <a:gradFill flip="none" rotWithShape="1">
            <a:gsLst>
              <a:gs pos="36000">
                <a:schemeClr val="tx1"/>
              </a:gs>
              <a:gs pos="50000">
                <a:schemeClr val="tx1">
                  <a:alpha val="85178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193E5-1B18-5BBF-9E66-AB5393FE2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3" y="1135353"/>
            <a:ext cx="65532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75A82CD-E7FE-DF60-397F-5476600A3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5" r="729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6BBA8C-2326-B872-D2F0-FE25A4EFAFF7}"/>
              </a:ext>
            </a:extLst>
          </p:cNvPr>
          <p:cNvSpPr/>
          <p:nvPr/>
        </p:nvSpPr>
        <p:spPr>
          <a:xfrm>
            <a:off x="0" y="0"/>
            <a:ext cx="10221238" cy="6858000"/>
          </a:xfrm>
          <a:prstGeom prst="rect">
            <a:avLst/>
          </a:prstGeom>
          <a:gradFill flip="none" rotWithShape="1">
            <a:gsLst>
              <a:gs pos="36000">
                <a:schemeClr val="tx1"/>
              </a:gs>
              <a:gs pos="50000">
                <a:schemeClr val="tx1">
                  <a:alpha val="85178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155D90-1272-3EDA-1A2B-1F288D8C2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-128435"/>
            <a:ext cx="8242300" cy="2476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2F49-B605-7968-68F5-17E853D1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872212"/>
            <a:ext cx="8515350" cy="4754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Sin Always Separates from God             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Isaiah 59:1-2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What sin does not separate one from God? –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Peter 1:15-16; 1 John 1:5-6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Sin prevents acceptable service to God – 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Isaiah 1:10-15; Psalm 50:16-21;                Matthew 5:21-26; 2 Timothy 2:20-21</a:t>
            </a:r>
          </a:p>
        </p:txBody>
      </p:sp>
    </p:spTree>
    <p:extLst>
      <p:ext uri="{BB962C8B-B14F-4D97-AF65-F5344CB8AC3E}">
        <p14:creationId xmlns:p14="http://schemas.microsoft.com/office/powerpoint/2010/main" val="37013512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75A82CD-E7FE-DF60-397F-5476600A3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5" r="729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6BBA8C-2326-B872-D2F0-FE25A4EFAFF7}"/>
              </a:ext>
            </a:extLst>
          </p:cNvPr>
          <p:cNvSpPr/>
          <p:nvPr/>
        </p:nvSpPr>
        <p:spPr>
          <a:xfrm>
            <a:off x="0" y="0"/>
            <a:ext cx="10221238" cy="6858000"/>
          </a:xfrm>
          <a:prstGeom prst="rect">
            <a:avLst/>
          </a:prstGeom>
          <a:gradFill flip="none" rotWithShape="1">
            <a:gsLst>
              <a:gs pos="36000">
                <a:schemeClr val="tx1"/>
              </a:gs>
              <a:gs pos="50000">
                <a:schemeClr val="tx1">
                  <a:alpha val="85178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2F49-B605-7968-68F5-17E853D1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872212"/>
            <a:ext cx="8515350" cy="4754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Unaddressed Sin Engulfs One with Shame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Godly sorrow leads to repentance –                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2 Corinthians 7:8-10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Satan can manipulate and use sorrow to destroy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2 Corinthians 2:5-11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DC62672-ABB6-2505-47CC-57E43636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-128435"/>
            <a:ext cx="8242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9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011D08-9ED7-2320-40BF-066F37230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31"/>
          <a:stretch/>
        </p:blipFill>
        <p:spPr>
          <a:xfrm>
            <a:off x="523237" y="-13651"/>
            <a:ext cx="8620763" cy="68794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6BBA8C-2326-B872-D2F0-FE25A4EFAFF7}"/>
              </a:ext>
            </a:extLst>
          </p:cNvPr>
          <p:cNvSpPr/>
          <p:nvPr/>
        </p:nvSpPr>
        <p:spPr>
          <a:xfrm>
            <a:off x="-1" y="0"/>
            <a:ext cx="8620763" cy="6858000"/>
          </a:xfrm>
          <a:prstGeom prst="rect">
            <a:avLst/>
          </a:prstGeom>
          <a:gradFill flip="none" rotWithShape="1">
            <a:gsLst>
              <a:gs pos="36000">
                <a:schemeClr val="tx1"/>
              </a:gs>
              <a:gs pos="50000">
                <a:schemeClr val="tx1">
                  <a:alpha val="85178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0372E3-E7F5-0703-1115-5E60969A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-128435"/>
            <a:ext cx="8242300" cy="2476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05FCED-2E15-1260-5722-380BC655C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872212"/>
            <a:ext cx="8515350" cy="4754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 Offers Pardon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desires the salvation of all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2 Timothy 2:4;    2 Peter 3:9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has extended salvation to all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3:16; Romans 5:6-8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Pardon needs to be understood: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Action of God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Isaiah 55:7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Taking place in the mind of God –       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Jeremiah 31:34</a:t>
            </a:r>
          </a:p>
        </p:txBody>
      </p:sp>
    </p:spTree>
    <p:extLst>
      <p:ext uri="{BB962C8B-B14F-4D97-AF65-F5344CB8AC3E}">
        <p14:creationId xmlns:p14="http://schemas.microsoft.com/office/powerpoint/2010/main" val="3080477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011D08-9ED7-2320-40BF-066F37230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31"/>
          <a:stretch/>
        </p:blipFill>
        <p:spPr>
          <a:xfrm>
            <a:off x="523237" y="-13651"/>
            <a:ext cx="8620763" cy="68794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6BBA8C-2326-B872-D2F0-FE25A4EFAFF7}"/>
              </a:ext>
            </a:extLst>
          </p:cNvPr>
          <p:cNvSpPr/>
          <p:nvPr/>
        </p:nvSpPr>
        <p:spPr>
          <a:xfrm>
            <a:off x="-1" y="0"/>
            <a:ext cx="8620763" cy="6858000"/>
          </a:xfrm>
          <a:prstGeom prst="rect">
            <a:avLst/>
          </a:prstGeom>
          <a:gradFill flip="none" rotWithShape="1">
            <a:gsLst>
              <a:gs pos="36000">
                <a:schemeClr val="tx1"/>
              </a:gs>
              <a:gs pos="50000">
                <a:schemeClr val="tx1">
                  <a:alpha val="85178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05FCED-2E15-1260-5722-380BC655C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872212"/>
            <a:ext cx="8515350" cy="4754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 Offers Confidence of Pardon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can have confidence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John 5:13;                   1 Peter 3:15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As pardon takes place in God’s mind, the revelation of His mind is the source of confidence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Corinthians 2:11-12;             Romans 8:16; 1 John 3:24; 5:13; John 8:31-32;    2 Thessalonians 2:13-17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BB87247-CBF2-7012-4E0A-47FFFC384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-128435"/>
            <a:ext cx="8242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83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mountain&#10;&#10;Description automatically generated with medium confidence">
            <a:extLst>
              <a:ext uri="{FF2B5EF4-FFF2-40B4-BE49-F238E27FC236}">
                <a16:creationId xmlns:a16="http://schemas.microsoft.com/office/drawing/2014/main" id="{D60FC4DB-6256-92B8-D5FB-7952E7159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6" r="3651"/>
          <a:stretch/>
        </p:blipFill>
        <p:spPr>
          <a:xfrm flipH="1"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6BBA8C-2326-B872-D2F0-FE25A4EFAFF7}"/>
              </a:ext>
            </a:extLst>
          </p:cNvPr>
          <p:cNvSpPr/>
          <p:nvPr/>
        </p:nvSpPr>
        <p:spPr>
          <a:xfrm>
            <a:off x="0" y="0"/>
            <a:ext cx="9294312" cy="6858000"/>
          </a:xfrm>
          <a:prstGeom prst="rect">
            <a:avLst/>
          </a:prstGeom>
          <a:gradFill flip="none" rotWithShape="1">
            <a:gsLst>
              <a:gs pos="36000">
                <a:schemeClr val="tx1"/>
              </a:gs>
              <a:gs pos="50000">
                <a:schemeClr val="tx1">
                  <a:alpha val="85178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1CD96C-BF3F-5F99-BE96-D539212A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-128435"/>
            <a:ext cx="8242300" cy="2476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ADA623-609C-8E23-FFA8-B2365D99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872212"/>
            <a:ext cx="8515350" cy="475405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When we do not have substantial evidence for our pardon and standing with God doubt and fear are present.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True Pardon Results in Bold Service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Isaiah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Isaiah 6:8-13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); David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Psalm 51:12-13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); Paul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2 Timothy 1:12; 4:6-18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are granted boldness to approach God –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Hebrews 10:19-22</a:t>
            </a:r>
          </a:p>
        </p:txBody>
      </p:sp>
    </p:spTree>
    <p:extLst>
      <p:ext uri="{BB962C8B-B14F-4D97-AF65-F5344CB8AC3E}">
        <p14:creationId xmlns:p14="http://schemas.microsoft.com/office/powerpoint/2010/main" val="40987415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EA83A9-A150-C391-9F64-DE1952A6F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921"/>
          <a:stretch/>
        </p:blipFill>
        <p:spPr>
          <a:xfrm>
            <a:off x="1523478" y="0"/>
            <a:ext cx="762052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63F49-EE7E-B3EA-0228-088AC4CF5EA5}"/>
              </a:ext>
            </a:extLst>
          </p:cNvPr>
          <p:cNvSpPr/>
          <p:nvPr/>
        </p:nvSpPr>
        <p:spPr>
          <a:xfrm>
            <a:off x="-1" y="0"/>
            <a:ext cx="6951945" cy="6858000"/>
          </a:xfrm>
          <a:prstGeom prst="rect">
            <a:avLst/>
          </a:prstGeom>
          <a:gradFill flip="none" rotWithShape="1">
            <a:gsLst>
              <a:gs pos="36000">
                <a:schemeClr val="tx1"/>
              </a:gs>
              <a:gs pos="50000">
                <a:schemeClr val="tx1">
                  <a:alpha val="85178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193E5-1B18-5BBF-9E66-AB5393FE2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3" y="1135353"/>
            <a:ext cx="65532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232</Words>
  <Application>Microsoft Macintosh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Jeremiah Cox</dc:creator>
  <cp:lastModifiedBy>Jeremiah Cox</cp:lastModifiedBy>
  <cp:revision>10</cp:revision>
  <dcterms:created xsi:type="dcterms:W3CDTF">2022-06-08T21:29:57Z</dcterms:created>
  <dcterms:modified xsi:type="dcterms:W3CDTF">2022-06-11T20:07:33Z</dcterms:modified>
</cp:coreProperties>
</file>