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930" r:id="rId1"/>
    <p:sldMasterId id="2147483948" r:id="rId2"/>
  </p:sldMasterIdLst>
  <p:sldIdLst>
    <p:sldId id="257" r:id="rId3"/>
    <p:sldId id="256" r:id="rId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Century Gothic" panose="020B0502020202020204" pitchFamily="34" charset="0"/>
      <p:regular r:id="rId11"/>
      <p:bold r:id="rId12"/>
      <p:italic r:id="rId13"/>
      <p:boldItalic r:id="rId14"/>
    </p:embeddedFont>
    <p:embeddedFont>
      <p:font typeface="Wingdings 3" pitchFamily="2" charset="2"/>
      <p:regular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2"/>
  </p:normalViewPr>
  <p:slideViewPr>
    <p:cSldViewPr snapToGrid="0" snapToObjects="1">
      <p:cViewPr varScale="1">
        <p:scale>
          <a:sx n="102" d="100"/>
          <a:sy n="102" d="100"/>
        </p:scale>
        <p:origin x="18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A36A-F261-1749-BA5F-7449C0DF0416}" type="datetimeFigureOut">
              <a:rPr lang="en-US" smtClean="0"/>
              <a:t>6/19/22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DFBC-86E6-8F4D-B436-F681C3D17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99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A36A-F261-1749-BA5F-7449C0DF0416}" type="datetimeFigureOut">
              <a:rPr lang="en-US" smtClean="0"/>
              <a:t>6/19/22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DFBC-86E6-8F4D-B436-F681C3D17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2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A36A-F261-1749-BA5F-7449C0DF0416}" type="datetimeFigureOut">
              <a:rPr lang="en-US" smtClean="0"/>
              <a:t>6/19/22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DFBC-86E6-8F4D-B436-F681C3D17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78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A36A-F261-1749-BA5F-7449C0DF0416}" type="datetimeFigureOut">
              <a:rPr lang="en-US" smtClean="0"/>
              <a:t>6/19/22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DFBC-86E6-8F4D-B436-F681C3D1780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5770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A36A-F261-1749-BA5F-7449C0DF0416}" type="datetimeFigureOut">
              <a:rPr lang="en-US" smtClean="0"/>
              <a:t>6/19/22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DFBC-86E6-8F4D-B436-F681C3D17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01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A36A-F261-1749-BA5F-7449C0DF0416}" type="datetimeFigureOut">
              <a:rPr lang="en-US" smtClean="0"/>
              <a:t>6/19/22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DFBC-86E6-8F4D-B436-F681C3D17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77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A36A-F261-1749-BA5F-7449C0DF0416}" type="datetimeFigureOut">
              <a:rPr lang="en-US" smtClean="0"/>
              <a:t>6/19/22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DFBC-86E6-8F4D-B436-F681C3D17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14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A36A-F261-1749-BA5F-7449C0DF0416}" type="datetimeFigureOut">
              <a:rPr lang="en-US" smtClean="0"/>
              <a:t>6/19/22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DFBC-86E6-8F4D-B436-F681C3D17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94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A36A-F261-1749-BA5F-7449C0DF0416}" type="datetimeFigureOut">
              <a:rPr lang="en-US" smtClean="0"/>
              <a:t>6/19/22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DFBC-86E6-8F4D-B436-F681C3D17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80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F832-AF9F-5445-A87B-3AB9E5F7304C}" type="datetimeFigureOut">
              <a:rPr lang="en-US" smtClean="0"/>
              <a:t>6/19/22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34BC-A50D-224F-B325-37D8C267E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1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F832-AF9F-5445-A87B-3AB9E5F7304C}" type="datetimeFigureOut">
              <a:rPr lang="en-US" smtClean="0"/>
              <a:t>6/19/22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34BC-A50D-224F-B325-37D8C267E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16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A36A-F261-1749-BA5F-7449C0DF0416}" type="datetimeFigureOut">
              <a:rPr lang="en-US" smtClean="0"/>
              <a:t>6/19/22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DFBC-86E6-8F4D-B436-F681C3D17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57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F832-AF9F-5445-A87B-3AB9E5F7304C}" type="datetimeFigureOut">
              <a:rPr lang="en-US" smtClean="0"/>
              <a:t>6/19/22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34BC-A50D-224F-B325-37D8C267E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27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F832-AF9F-5445-A87B-3AB9E5F7304C}" type="datetimeFigureOut">
              <a:rPr lang="en-US" smtClean="0"/>
              <a:t>6/19/22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34BC-A50D-224F-B325-37D8C267E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26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F832-AF9F-5445-A87B-3AB9E5F7304C}" type="datetimeFigureOut">
              <a:rPr lang="en-US" smtClean="0"/>
              <a:t>6/19/22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34BC-A50D-224F-B325-37D8C267E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07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F832-AF9F-5445-A87B-3AB9E5F7304C}" type="datetimeFigureOut">
              <a:rPr lang="en-US" smtClean="0"/>
              <a:t>6/19/22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34BC-A50D-224F-B325-37D8C267E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802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F832-AF9F-5445-A87B-3AB9E5F7304C}" type="datetimeFigureOut">
              <a:rPr lang="en-US" smtClean="0"/>
              <a:t>6/19/22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34BC-A50D-224F-B325-37D8C267E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384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F832-AF9F-5445-A87B-3AB9E5F7304C}" type="datetimeFigureOut">
              <a:rPr lang="en-US" smtClean="0"/>
              <a:t>6/19/22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34BC-A50D-224F-B325-37D8C267E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58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F832-AF9F-5445-A87B-3AB9E5F7304C}" type="datetimeFigureOut">
              <a:rPr lang="en-US" smtClean="0"/>
              <a:t>6/19/22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34BC-A50D-224F-B325-37D8C267E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16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F832-AF9F-5445-A87B-3AB9E5F7304C}" type="datetimeFigureOut">
              <a:rPr lang="en-US" smtClean="0"/>
              <a:t>6/19/22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34BC-A50D-224F-B325-37D8C267E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306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F832-AF9F-5445-A87B-3AB9E5F7304C}" type="datetimeFigureOut">
              <a:rPr lang="en-US" smtClean="0"/>
              <a:t>6/19/22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34BC-A50D-224F-B325-37D8C267E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50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A36A-F261-1749-BA5F-7449C0DF0416}" type="datetimeFigureOut">
              <a:rPr lang="en-US" smtClean="0"/>
              <a:t>6/19/22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DFBC-86E6-8F4D-B436-F681C3D17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78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A36A-F261-1749-BA5F-7449C0DF0416}" type="datetimeFigureOut">
              <a:rPr lang="en-US" smtClean="0"/>
              <a:t>6/19/22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DFBC-86E6-8F4D-B436-F681C3D17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7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A36A-F261-1749-BA5F-7449C0DF0416}" type="datetimeFigureOut">
              <a:rPr lang="en-US" smtClean="0"/>
              <a:t>6/19/22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DFBC-86E6-8F4D-B436-F681C3D17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9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A36A-F261-1749-BA5F-7449C0DF0416}" type="datetimeFigureOut">
              <a:rPr lang="en-US" smtClean="0"/>
              <a:t>6/19/22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DFBC-86E6-8F4D-B436-F681C3D17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6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A36A-F261-1749-BA5F-7449C0DF0416}" type="datetimeFigureOut">
              <a:rPr lang="en-US" smtClean="0"/>
              <a:t>6/19/22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DFBC-86E6-8F4D-B436-F681C3D17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2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A36A-F261-1749-BA5F-7449C0DF0416}" type="datetimeFigureOut">
              <a:rPr lang="en-US" smtClean="0"/>
              <a:t>6/19/22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DFBC-86E6-8F4D-B436-F681C3D17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A36A-F261-1749-BA5F-7449C0DF0416}" type="datetimeFigureOut">
              <a:rPr lang="en-US" smtClean="0"/>
              <a:t>6/19/22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DFBC-86E6-8F4D-B436-F681C3D17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0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489A36A-F261-1749-BA5F-7449C0DF0416}" type="datetimeFigureOut">
              <a:rPr lang="en-US" smtClean="0"/>
              <a:t>6/19/22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6DFBC-86E6-8F4D-B436-F681C3D17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40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1F832-AF9F-5445-A87B-3AB9E5F7304C}" type="datetimeFigureOut">
              <a:rPr lang="en-US" smtClean="0"/>
              <a:t>6/19/22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334BC-A50D-224F-B325-37D8C267E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6C8EE-C30D-64D0-B5C0-92527AB89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97562-B656-4327-926D-464514056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22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2B1C-EB54-8F33-3106-769FA35049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7288002" cy="3329581"/>
          </a:xfrm>
        </p:spPr>
        <p:txBody>
          <a:bodyPr/>
          <a:lstStyle/>
          <a:p>
            <a:r>
              <a:rPr lang="en-US" sz="6600" dirty="0"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Why is it so hard to be faithful?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ACD52-1F12-0F12-5E58-23D77B2818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442" y="2417522"/>
            <a:ext cx="7288002" cy="444047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You are Delaying Full Devotion to God</a:t>
            </a:r>
          </a:p>
          <a:p>
            <a:pPr algn="ctr"/>
            <a:endParaRPr lang="en-US" sz="200" b="1" dirty="0">
              <a:solidFill>
                <a:srgbClr val="FFC000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  <a:p>
            <a:pPr algn="ctr"/>
            <a:r>
              <a:rPr lang="en-US" sz="36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You Count god’s Commands as burdensome</a:t>
            </a:r>
          </a:p>
          <a:p>
            <a:pPr algn="ctr"/>
            <a:endParaRPr lang="en-US" sz="200" b="1" dirty="0">
              <a:solidFill>
                <a:srgbClr val="FFC000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  <a:p>
            <a:pPr algn="ctr"/>
            <a:r>
              <a:rPr lang="en-US" sz="36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You are Not Focused          on the Goal</a:t>
            </a:r>
          </a:p>
        </p:txBody>
      </p:sp>
    </p:spTree>
    <p:extLst>
      <p:ext uri="{BB962C8B-B14F-4D97-AF65-F5344CB8AC3E}">
        <p14:creationId xmlns:p14="http://schemas.microsoft.com/office/powerpoint/2010/main" val="145299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8.33333E-7 -0.38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{6D506AA1-F965-8249-96FB-7C0D7CD624FE}tf10001062</Template>
  <TotalTime>14</TotalTime>
  <Words>29</Words>
  <Application>Microsoft Macintosh PowerPoint</Application>
  <PresentationFormat>On-screen Show (4:3)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Calibri Light</vt:lpstr>
      <vt:lpstr>Century Gothic</vt:lpstr>
      <vt:lpstr>Wingdings 3</vt:lpstr>
      <vt:lpstr>Calibri</vt:lpstr>
      <vt:lpstr>Arial</vt:lpstr>
      <vt:lpstr>Ion</vt:lpstr>
      <vt:lpstr>Office Theme</vt:lpstr>
      <vt:lpstr>PowerPoint Presentation</vt:lpstr>
      <vt:lpstr>Why is it so hard to be faithful?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2</cp:revision>
  <dcterms:created xsi:type="dcterms:W3CDTF">2022-06-18T17:34:37Z</dcterms:created>
  <dcterms:modified xsi:type="dcterms:W3CDTF">2022-06-19T12:28:58Z</dcterms:modified>
</cp:coreProperties>
</file>