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sldIdLst>
    <p:sldId id="258" r:id="rId2"/>
    <p:sldId id="256" r:id="rId3"/>
    <p:sldId id="257" r:id="rId4"/>
    <p:sldId id="259" r:id="rId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Calibri Light" panose="020F0302020204030204" pitchFamily="34" charset="0"/>
      <p:regular r:id="rId10"/>
      <p:italic r:id="rId1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2"/>
  </p:normalViewPr>
  <p:slideViewPr>
    <p:cSldViewPr snapToGrid="0" snapToObjects="1">
      <p:cViewPr varScale="1">
        <p:scale>
          <a:sx n="102" d="100"/>
          <a:sy n="102" d="100"/>
        </p:scale>
        <p:origin x="18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1A86-796A-5A43-B136-2F02103624F4}" type="datetimeFigureOut">
              <a:rPr lang="en-US" smtClean="0"/>
              <a:t>7/2/22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FAB7-A58E-6840-9B26-B72DABCF9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54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1A86-796A-5A43-B136-2F02103624F4}" type="datetimeFigureOut">
              <a:rPr lang="en-US" smtClean="0"/>
              <a:t>7/2/22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FAB7-A58E-6840-9B26-B72DABCF9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64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1A86-796A-5A43-B136-2F02103624F4}" type="datetimeFigureOut">
              <a:rPr lang="en-US" smtClean="0"/>
              <a:t>7/2/22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FAB7-A58E-6840-9B26-B72DABCF9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6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1A86-796A-5A43-B136-2F02103624F4}" type="datetimeFigureOut">
              <a:rPr lang="en-US" smtClean="0"/>
              <a:t>7/2/22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FAB7-A58E-6840-9B26-B72DABCF9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23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1A86-796A-5A43-B136-2F02103624F4}" type="datetimeFigureOut">
              <a:rPr lang="en-US" smtClean="0"/>
              <a:t>7/2/22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FAB7-A58E-6840-9B26-B72DABCF9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27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1A86-796A-5A43-B136-2F02103624F4}" type="datetimeFigureOut">
              <a:rPr lang="en-US" smtClean="0"/>
              <a:t>7/2/22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FAB7-A58E-6840-9B26-B72DABCF9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0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1A86-796A-5A43-B136-2F02103624F4}" type="datetimeFigureOut">
              <a:rPr lang="en-US" smtClean="0"/>
              <a:t>7/2/22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FAB7-A58E-6840-9B26-B72DABCF9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17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1A86-796A-5A43-B136-2F02103624F4}" type="datetimeFigureOut">
              <a:rPr lang="en-US" smtClean="0"/>
              <a:t>7/2/22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FAB7-A58E-6840-9B26-B72DABCF9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54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1A86-796A-5A43-B136-2F02103624F4}" type="datetimeFigureOut">
              <a:rPr lang="en-US" smtClean="0"/>
              <a:t>7/2/22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FAB7-A58E-6840-9B26-B72DABCF9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91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1A86-796A-5A43-B136-2F02103624F4}" type="datetimeFigureOut">
              <a:rPr lang="en-US" smtClean="0"/>
              <a:t>7/2/22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FAB7-A58E-6840-9B26-B72DABCF9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61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1A86-796A-5A43-B136-2F02103624F4}" type="datetimeFigureOut">
              <a:rPr lang="en-US" smtClean="0"/>
              <a:t>7/2/22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FAB7-A58E-6840-9B26-B72DABCF9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38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61A86-796A-5A43-B136-2F02103624F4}" type="datetimeFigureOut">
              <a:rPr lang="en-US" smtClean="0"/>
              <a:t>7/2/22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5FAB7-A58E-6840-9B26-B72DABCF9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18ADC-CBF3-8F38-FA76-9EDBD36FD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1B5DD-811F-6BE7-9DFD-FC12B424E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70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C8A876F6-7DEE-1DAB-A33E-2D8D7E6309BF}"/>
              </a:ext>
            </a:extLst>
          </p:cNvPr>
          <p:cNvSpPr/>
          <p:nvPr/>
        </p:nvSpPr>
        <p:spPr>
          <a:xfrm>
            <a:off x="1186058" y="43058"/>
            <a:ext cx="6771883" cy="6771883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glow rad="825500">
              <a:schemeClr val="bg1">
                <a:alpha val="15000"/>
              </a:schemeClr>
            </a:glow>
            <a:softEdge rad="1143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10FB1B98-A347-6892-C674-2BD357494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72" y="-40230"/>
            <a:ext cx="77724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82679A9-09AB-64B0-202A-81C0BB072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8425" y="50104"/>
            <a:ext cx="8928100" cy="17653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880BE-5A58-B629-F402-552C060F9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628384"/>
            <a:ext cx="8515350" cy="48475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bg1"/>
                </a:solidFill>
              </a:rPr>
              <a:t>If I Know God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C000"/>
                </a:solidFill>
              </a:rPr>
              <a:t>(John 10:3-4, 14, 27; 6:44-56; 8:31-47;          1 John 2:3-6, 24-29)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/>
                </a:solidFill>
              </a:rPr>
              <a:t>If I Love God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C000"/>
                </a:solidFill>
              </a:rPr>
              <a:t>(1 Corinthians 8; 1 Timothy 1:5; Phil. 1:9-11)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/>
                </a:solidFill>
              </a:rPr>
              <a:t>If I am Faithful to God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C000"/>
                </a:solidFill>
              </a:rPr>
              <a:t>(2 Timothy 2:14-21; Ephesians 2:19-22;         2 Corinthians 6:14-7:1)</a:t>
            </a:r>
          </a:p>
        </p:txBody>
      </p:sp>
    </p:spTree>
    <p:extLst>
      <p:ext uri="{BB962C8B-B14F-4D97-AF65-F5344CB8AC3E}">
        <p14:creationId xmlns:p14="http://schemas.microsoft.com/office/powerpoint/2010/main" val="133847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C8A876F6-7DEE-1DAB-A33E-2D8D7E6309BF}"/>
              </a:ext>
            </a:extLst>
          </p:cNvPr>
          <p:cNvSpPr/>
          <p:nvPr/>
        </p:nvSpPr>
        <p:spPr>
          <a:xfrm>
            <a:off x="1186058" y="43058"/>
            <a:ext cx="6771883" cy="6771883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glow rad="825500">
              <a:schemeClr val="bg1">
                <a:alpha val="15000"/>
              </a:schemeClr>
            </a:glow>
            <a:softEdge rad="1143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10FB1B98-A347-6892-C674-2BD357494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72" y="-40230"/>
            <a:ext cx="77724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61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</TotalTime>
  <Words>57</Words>
  <Application>Microsoft Macintosh PowerPoint</Application>
  <PresentationFormat>On-screen Show (4:3)</PresentationFormat>
  <Paragraphs>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8</cp:revision>
  <dcterms:created xsi:type="dcterms:W3CDTF">2022-06-30T19:45:13Z</dcterms:created>
  <dcterms:modified xsi:type="dcterms:W3CDTF">2022-07-02T19:52:39Z</dcterms:modified>
</cp:coreProperties>
</file>