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62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>
      <p:cViewPr varScale="1">
        <p:scale>
          <a:sx n="102" d="100"/>
          <a:sy n="102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1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3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6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2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5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8BBC4-8FF4-9046-B728-AC9B995AAE76}" type="datetimeFigureOut">
              <a:rPr lang="en-US" smtClean="0"/>
              <a:t>8/20/22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3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1F6E-E67C-7035-3D79-6CEB1D1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B60A6-2395-042F-250E-5482FAC2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5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the Lord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Philippians 4:4</a:t>
            </a:r>
          </a:p>
          <a:p>
            <a:r>
              <a:rPr lang="en-US" sz="3200" dirty="0">
                <a:solidFill>
                  <a:schemeClr val="bg1"/>
                </a:solidFill>
              </a:rPr>
              <a:t>Key – “in the Lord”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“The early Christians did not say in dismay, 'Look what the world has come to', but they said in delight, 'Look what has come to the world!’” </a:t>
            </a:r>
            <a:r>
              <a:rPr lang="en-US" dirty="0">
                <a:solidFill>
                  <a:schemeClr val="bg1"/>
                </a:solidFill>
              </a:rPr>
              <a:t>(Dr. Stanley Jones, “Abundant Living”)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8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the Lord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Philippians 4:4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Rejoicing in the Lord in Philippians: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Fellowship in the Gospel </a:t>
            </a:r>
            <a:r>
              <a:rPr lang="en-US" sz="3200" dirty="0">
                <a:solidFill>
                  <a:srgbClr val="FFC000"/>
                </a:solidFill>
              </a:rPr>
              <a:t>(1:3-6)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Gospel Success </a:t>
            </a:r>
            <a:r>
              <a:rPr lang="en-US" sz="3200" dirty="0">
                <a:solidFill>
                  <a:srgbClr val="FFC000"/>
                </a:solidFill>
              </a:rPr>
              <a:t>(1:12-18)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Like-minded Humility of Brethren </a:t>
            </a:r>
            <a:r>
              <a:rPr lang="en-US" sz="3200" dirty="0">
                <a:solidFill>
                  <a:srgbClr val="FFC000"/>
                </a:solidFill>
              </a:rPr>
              <a:t>(2:1-4)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Spiritual Fruit of Others </a:t>
            </a:r>
            <a:r>
              <a:rPr lang="en-US" sz="3200" dirty="0">
                <a:solidFill>
                  <a:srgbClr val="FFC000"/>
                </a:solidFill>
              </a:rPr>
              <a:t>(4:10-20)</a:t>
            </a:r>
          </a:p>
        </p:txBody>
      </p:sp>
    </p:spTree>
    <p:extLst>
      <p:ext uri="{BB962C8B-B14F-4D97-AF65-F5344CB8AC3E}">
        <p14:creationId xmlns:p14="http://schemas.microsoft.com/office/powerpoint/2010/main" val="332620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Hope                    </a:t>
            </a:r>
            <a:r>
              <a:rPr lang="en-US" sz="3600" dirty="0">
                <a:solidFill>
                  <a:schemeClr val="bg1"/>
                </a:solidFill>
              </a:rPr>
              <a:t>                              </a:t>
            </a:r>
            <a:r>
              <a:rPr lang="en-US" sz="3600" dirty="0">
                <a:solidFill>
                  <a:srgbClr val="FFC000"/>
                </a:solidFill>
              </a:rPr>
              <a:t>Romans 12:12</a:t>
            </a:r>
          </a:p>
          <a:p>
            <a:r>
              <a:rPr lang="en-US" sz="3200" dirty="0">
                <a:solidFill>
                  <a:schemeClr val="bg1"/>
                </a:solidFill>
              </a:rPr>
              <a:t>Causes of weariness can lead us to a deeper relationship with Christ instead, and therefore immeasurable joy – </a:t>
            </a:r>
            <a:r>
              <a:rPr lang="en-US" sz="3200" dirty="0">
                <a:solidFill>
                  <a:srgbClr val="FFC000"/>
                </a:solidFill>
              </a:rPr>
              <a:t>2 Corinthians 12:7-10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 are to rejoice in hope even in tribulation – </a:t>
            </a:r>
            <a:r>
              <a:rPr lang="en-US" sz="3200" dirty="0">
                <a:solidFill>
                  <a:srgbClr val="FFC000"/>
                </a:solidFill>
              </a:rPr>
              <a:t>Romans 12:12</a:t>
            </a:r>
          </a:p>
        </p:txBody>
      </p:sp>
    </p:spTree>
    <p:extLst>
      <p:ext uri="{BB962C8B-B14F-4D97-AF65-F5344CB8AC3E}">
        <p14:creationId xmlns:p14="http://schemas.microsoft.com/office/powerpoint/2010/main" val="135399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Hope                    </a:t>
            </a:r>
            <a:r>
              <a:rPr lang="en-US" sz="3600" dirty="0">
                <a:solidFill>
                  <a:schemeClr val="bg1"/>
                </a:solidFill>
              </a:rPr>
              <a:t>                              </a:t>
            </a:r>
            <a:r>
              <a:rPr lang="en-US" sz="3600" dirty="0">
                <a:solidFill>
                  <a:srgbClr val="FFC000"/>
                </a:solidFill>
              </a:rPr>
              <a:t>Romans 12:12</a:t>
            </a:r>
          </a:p>
          <a:p>
            <a:r>
              <a:rPr lang="en-US" sz="3200" dirty="0">
                <a:solidFill>
                  <a:schemeClr val="bg1"/>
                </a:solidFill>
              </a:rPr>
              <a:t>Affliction contributes to a deeper spiritual focus helping to develop the inner man which solidifies hope – </a:t>
            </a:r>
            <a:r>
              <a:rPr lang="en-US" sz="3200" dirty="0">
                <a:solidFill>
                  <a:srgbClr val="FFC000"/>
                </a:solidFill>
              </a:rPr>
              <a:t>2 Corinthians 4:16-18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Weariness is replaced with hope which acts as an anchor of our soul – </a:t>
            </a:r>
            <a:r>
              <a:rPr lang="en-US" sz="3200" dirty="0">
                <a:solidFill>
                  <a:srgbClr val="FFC000"/>
                </a:solidFill>
              </a:rPr>
              <a:t>Hebrews 6:19-20</a:t>
            </a:r>
          </a:p>
        </p:txBody>
      </p:sp>
    </p:spTree>
    <p:extLst>
      <p:ext uri="{BB962C8B-B14F-4D97-AF65-F5344CB8AC3E}">
        <p14:creationId xmlns:p14="http://schemas.microsoft.com/office/powerpoint/2010/main" val="100512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00C84CB-DAA9-AC36-02AC-EFC7958F1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448039"/>
            <a:ext cx="8775700" cy="387350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628FF1C-1650-0712-C905-6B0AF9E0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75" y="3270165"/>
            <a:ext cx="3530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58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00C84CB-DAA9-AC36-02AC-EFC7958F1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448039"/>
            <a:ext cx="8775700" cy="38735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0913F07-3D0E-96D0-47EB-356BB5050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75" y="3270165"/>
            <a:ext cx="3530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Text in Context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Faithful Brethren Sowing to the Spirit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Faithful Brethren Calling Others to Faithfulness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Faithful Brethren Who are Enduring the Burdens of Faithfulness</a:t>
            </a:r>
          </a:p>
        </p:txBody>
      </p:sp>
    </p:spTree>
    <p:extLst>
      <p:ext uri="{BB962C8B-B14F-4D97-AF65-F5344CB8AC3E}">
        <p14:creationId xmlns:p14="http://schemas.microsoft.com/office/powerpoint/2010/main" val="146341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Do not grow weary with…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The Weight of the World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2 Peter 2:7-8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The Weight of Truth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2 Timothy 4:1-8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The Weight of the Unfaithful</a:t>
            </a:r>
            <a:r>
              <a:rPr lang="en-US" sz="3600" dirty="0">
                <a:solidFill>
                  <a:schemeClr val="bg1"/>
                </a:solidFill>
              </a:rPr>
              <a:t>                              </a:t>
            </a:r>
            <a:r>
              <a:rPr lang="en-US" sz="3600" dirty="0">
                <a:solidFill>
                  <a:srgbClr val="FFC000"/>
                </a:solidFill>
              </a:rPr>
              <a:t>2 Thessalonians 3:6-15</a:t>
            </a:r>
          </a:p>
        </p:txBody>
      </p:sp>
    </p:spTree>
    <p:extLst>
      <p:ext uri="{BB962C8B-B14F-4D97-AF65-F5344CB8AC3E}">
        <p14:creationId xmlns:p14="http://schemas.microsoft.com/office/powerpoint/2010/main" val="6750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Exhorting One Another   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Hebrews 3:13; 10:24-25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the Lord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Philippians 4:4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Hope                    </a:t>
            </a:r>
            <a:r>
              <a:rPr lang="en-US" sz="3600" dirty="0">
                <a:solidFill>
                  <a:schemeClr val="bg1"/>
                </a:solidFill>
              </a:rPr>
              <a:t>                              </a:t>
            </a:r>
            <a:r>
              <a:rPr lang="en-US" sz="3600" dirty="0">
                <a:solidFill>
                  <a:srgbClr val="FFC000"/>
                </a:solidFill>
              </a:rPr>
              <a:t>Romans 12:12</a:t>
            </a:r>
          </a:p>
        </p:txBody>
      </p:sp>
    </p:spTree>
    <p:extLst>
      <p:ext uri="{BB962C8B-B14F-4D97-AF65-F5344CB8AC3E}">
        <p14:creationId xmlns:p14="http://schemas.microsoft.com/office/powerpoint/2010/main" val="503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Exhorting One Another   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Hebrews 3:13; 10:24-25</a:t>
            </a:r>
          </a:p>
          <a:p>
            <a:r>
              <a:rPr lang="en-US" sz="3200" dirty="0">
                <a:solidFill>
                  <a:schemeClr val="bg1"/>
                </a:solidFill>
              </a:rPr>
              <a:t>Like Barnabas: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Provided for needs of brethren – </a:t>
            </a:r>
            <a:r>
              <a:rPr lang="en-US" sz="3200" dirty="0">
                <a:solidFill>
                  <a:srgbClr val="FFC000"/>
                </a:solidFill>
              </a:rPr>
              <a:t>Acts 4:36-37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Vouched for Paul, encouraged brethren to receive Him – </a:t>
            </a:r>
            <a:r>
              <a:rPr lang="en-US" sz="3200" dirty="0">
                <a:solidFill>
                  <a:srgbClr val="FFC000"/>
                </a:solidFill>
              </a:rPr>
              <a:t>Acts 9:26-28</a:t>
            </a:r>
          </a:p>
        </p:txBody>
      </p:sp>
    </p:spTree>
    <p:extLst>
      <p:ext uri="{BB962C8B-B14F-4D97-AF65-F5344CB8AC3E}">
        <p14:creationId xmlns:p14="http://schemas.microsoft.com/office/powerpoint/2010/main" val="35084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Exhorting One Another   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Hebrews 3:13; 10:24-25</a:t>
            </a:r>
          </a:p>
          <a:p>
            <a:r>
              <a:rPr lang="en-US" sz="3200" dirty="0">
                <a:solidFill>
                  <a:schemeClr val="bg1"/>
                </a:solidFill>
              </a:rPr>
              <a:t>Like Barnabas: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Encouraged brethren to continue in the grace of God – </a:t>
            </a:r>
            <a:r>
              <a:rPr lang="en-US" sz="3200" dirty="0">
                <a:solidFill>
                  <a:srgbClr val="FFC000"/>
                </a:solidFill>
              </a:rPr>
              <a:t>Acts 11:22-24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Was determined to take Mark – </a:t>
            </a:r>
            <a:r>
              <a:rPr lang="en-US" sz="3200" dirty="0">
                <a:solidFill>
                  <a:srgbClr val="FFC000"/>
                </a:solidFill>
              </a:rPr>
              <a:t>Acts 15:36-41</a:t>
            </a:r>
          </a:p>
        </p:txBody>
      </p:sp>
    </p:spTree>
    <p:extLst>
      <p:ext uri="{BB962C8B-B14F-4D97-AF65-F5344CB8AC3E}">
        <p14:creationId xmlns:p14="http://schemas.microsoft.com/office/powerpoint/2010/main" val="40544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Exhorting One Another   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Hebrews 3:13; 10:24-25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Involves: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 Call to Faithfulness – </a:t>
            </a:r>
            <a:r>
              <a:rPr lang="en-US" sz="3200" dirty="0">
                <a:solidFill>
                  <a:srgbClr val="FFC000"/>
                </a:solidFill>
              </a:rPr>
              <a:t>1 Thessalonians 2:10-12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 Call to Growth – </a:t>
            </a:r>
            <a:r>
              <a:rPr lang="en-US" sz="3200" dirty="0">
                <a:solidFill>
                  <a:srgbClr val="FFC000"/>
                </a:solidFill>
              </a:rPr>
              <a:t>1 Thessalonians 4:1-2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 Call to Comfort through Hope –                        </a:t>
            </a:r>
            <a:r>
              <a:rPr lang="en-US" sz="3200" dirty="0">
                <a:solidFill>
                  <a:srgbClr val="FFC000"/>
                </a:solidFill>
              </a:rPr>
              <a:t>1 Thessalonians 4:13-14, 18; 5:11</a:t>
            </a:r>
          </a:p>
        </p:txBody>
      </p:sp>
    </p:spTree>
    <p:extLst>
      <p:ext uri="{BB962C8B-B14F-4D97-AF65-F5344CB8AC3E}">
        <p14:creationId xmlns:p14="http://schemas.microsoft.com/office/powerpoint/2010/main" val="410090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the Lord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Philippians 4:4</a:t>
            </a:r>
          </a:p>
          <a:p>
            <a:r>
              <a:rPr lang="en-US" sz="3200" dirty="0">
                <a:solidFill>
                  <a:schemeClr val="bg1"/>
                </a:solidFill>
              </a:rPr>
              <a:t>Part of “doing good” and “sowing to the Spirit” is “joy” – </a:t>
            </a:r>
            <a:r>
              <a:rPr lang="en-US" sz="3200" dirty="0">
                <a:solidFill>
                  <a:srgbClr val="FFC000"/>
                </a:solidFill>
              </a:rPr>
              <a:t>Galatians 5:22</a:t>
            </a:r>
          </a:p>
          <a:p>
            <a:r>
              <a:rPr lang="en-US" sz="3200" dirty="0">
                <a:solidFill>
                  <a:schemeClr val="bg1"/>
                </a:solidFill>
              </a:rPr>
              <a:t>Always – </a:t>
            </a:r>
            <a:r>
              <a:rPr lang="en-US" sz="3200" dirty="0">
                <a:solidFill>
                  <a:srgbClr val="FFC000"/>
                </a:solidFill>
              </a:rPr>
              <a:t>1 Thessalonians 5:16; 2 Corinthians 6:10</a:t>
            </a:r>
          </a:p>
        </p:txBody>
      </p:sp>
    </p:spTree>
    <p:extLst>
      <p:ext uri="{BB962C8B-B14F-4D97-AF65-F5344CB8AC3E}">
        <p14:creationId xmlns:p14="http://schemas.microsoft.com/office/powerpoint/2010/main" val="200694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</TotalTime>
  <Words>416</Words>
  <Application>Microsoft Macintosh PowerPoint</Application>
  <PresentationFormat>On-screen Show (4:3)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us not grow weary</dc:title>
  <dc:creator>Jeremiah Cox</dc:creator>
  <cp:lastModifiedBy>Jeremiah Cox</cp:lastModifiedBy>
  <cp:revision>14</cp:revision>
  <dcterms:created xsi:type="dcterms:W3CDTF">2022-07-30T16:45:41Z</dcterms:created>
  <dcterms:modified xsi:type="dcterms:W3CDTF">2022-08-20T15:59:48Z</dcterms:modified>
</cp:coreProperties>
</file>