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8" r:id="rId2"/>
    <p:sldId id="256" r:id="rId3"/>
    <p:sldId id="257" r:id="rId4"/>
    <p:sldId id="259" r:id="rId5"/>
    <p:sldId id="260" r:id="rId6"/>
    <p:sldId id="261" r:id="rId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2"/>
  </p:normalViewPr>
  <p:slideViewPr>
    <p:cSldViewPr snapToGrid="0">
      <p:cViewPr varScale="1">
        <p:scale>
          <a:sx n="102" d="100"/>
          <a:sy n="102" d="100"/>
        </p:scale>
        <p:origin x="1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7B58-EE98-2545-9C79-80C01351566B}" type="datetimeFigureOut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22F3-C1E5-2D4F-988E-F182D8D86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36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7B58-EE98-2545-9C79-80C01351566B}" type="datetimeFigureOut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22F3-C1E5-2D4F-988E-F182D8D86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0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7B58-EE98-2545-9C79-80C01351566B}" type="datetimeFigureOut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22F3-C1E5-2D4F-988E-F182D8D86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4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7B58-EE98-2545-9C79-80C01351566B}" type="datetimeFigureOut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22F3-C1E5-2D4F-988E-F182D8D86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7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7B58-EE98-2545-9C79-80C01351566B}" type="datetimeFigureOut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22F3-C1E5-2D4F-988E-F182D8D86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19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7B58-EE98-2545-9C79-80C01351566B}" type="datetimeFigureOut">
              <a:rPr lang="en-US" smtClean="0"/>
              <a:t>9/24/22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22F3-C1E5-2D4F-988E-F182D8D86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44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7B58-EE98-2545-9C79-80C01351566B}" type="datetimeFigureOut">
              <a:rPr lang="en-US" smtClean="0"/>
              <a:t>9/24/22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22F3-C1E5-2D4F-988E-F182D8D86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13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7B58-EE98-2545-9C79-80C01351566B}" type="datetimeFigureOut">
              <a:rPr lang="en-US" smtClean="0"/>
              <a:t>9/24/22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22F3-C1E5-2D4F-988E-F182D8D86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5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7B58-EE98-2545-9C79-80C01351566B}" type="datetimeFigureOut">
              <a:rPr lang="en-US" smtClean="0"/>
              <a:t>9/24/22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22F3-C1E5-2D4F-988E-F182D8D86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57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7B58-EE98-2545-9C79-80C01351566B}" type="datetimeFigureOut">
              <a:rPr lang="en-US" smtClean="0"/>
              <a:t>9/24/22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22F3-C1E5-2D4F-988E-F182D8D86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5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7B58-EE98-2545-9C79-80C01351566B}" type="datetimeFigureOut">
              <a:rPr lang="en-US" smtClean="0"/>
              <a:t>9/24/22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22F3-C1E5-2D4F-988E-F182D8D86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31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87B58-EE98-2545-9C79-80C01351566B}" type="datetimeFigureOut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A22F3-C1E5-2D4F-988E-F182D8D86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4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95AFC-2212-7291-449E-FF72E6805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2154B-D2BB-3B10-EC53-620FE582F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14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2AC2EC-CE40-06B7-F340-DEF920150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F3D21337-9C45-2401-E2E3-575235A6F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93" y="1511957"/>
            <a:ext cx="8525167" cy="3694239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36723979-41B6-37DB-410B-8F5BE85EC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312" y="516997"/>
            <a:ext cx="3871375" cy="22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374B6F-176D-8960-6806-1FAEE86F2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231E-536E-7A2A-6103-A518F2A2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56" y="2315771"/>
            <a:ext cx="8804288" cy="34712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Our Works</a:t>
            </a:r>
          </a:p>
          <a:p>
            <a:r>
              <a:rPr lang="en-US" sz="3200" dirty="0">
                <a:solidFill>
                  <a:schemeClr val="bg1"/>
                </a:solidFill>
              </a:rPr>
              <a:t>“I know your works” – </a:t>
            </a:r>
            <a:r>
              <a:rPr lang="en-US" sz="3200" dirty="0">
                <a:solidFill>
                  <a:srgbClr val="FFC000"/>
                </a:solidFill>
              </a:rPr>
              <a:t>Revelation 2:2, 9, 13, 19; 3:1, 8, 15</a:t>
            </a:r>
          </a:p>
          <a:p>
            <a:r>
              <a:rPr lang="en-US" sz="3200" dirty="0">
                <a:solidFill>
                  <a:schemeClr val="bg1"/>
                </a:solidFill>
              </a:rPr>
              <a:t>He sees our works of faith – </a:t>
            </a:r>
            <a:r>
              <a:rPr lang="en-US" sz="3200" dirty="0">
                <a:solidFill>
                  <a:srgbClr val="FFC000"/>
                </a:solidFill>
              </a:rPr>
              <a:t>Hebrews 11:6, 13-16</a:t>
            </a:r>
          </a:p>
          <a:p>
            <a:r>
              <a:rPr lang="en-US" sz="3200" dirty="0">
                <a:solidFill>
                  <a:schemeClr val="bg1"/>
                </a:solidFill>
              </a:rPr>
              <a:t>He sees works of faith in the past as a reason for confidence in the future – </a:t>
            </a:r>
            <a:r>
              <a:rPr lang="en-US" sz="3200" dirty="0">
                <a:solidFill>
                  <a:srgbClr val="FFC000"/>
                </a:solidFill>
              </a:rPr>
              <a:t>Hebrews 6:7-12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B411544-8848-EF84-9E6D-5E5D9C407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56" y="464669"/>
            <a:ext cx="4590036" cy="198901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C6282967-F903-533F-25BE-83229469C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12" y="1045922"/>
            <a:ext cx="1453659" cy="85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90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374B6F-176D-8960-6806-1FAEE86F2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231E-536E-7A2A-6103-A518F2A2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56" y="2315771"/>
            <a:ext cx="8804288" cy="347125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Our Circumstances</a:t>
            </a:r>
          </a:p>
          <a:p>
            <a:r>
              <a:rPr lang="en-US" sz="3200" dirty="0">
                <a:solidFill>
                  <a:schemeClr val="bg1"/>
                </a:solidFill>
              </a:rPr>
              <a:t>A relationship with God is not dependent on circumstances, but His grace – </a:t>
            </a:r>
            <a:r>
              <a:rPr lang="en-US" sz="3200" dirty="0">
                <a:solidFill>
                  <a:srgbClr val="FFC000"/>
                </a:solidFill>
              </a:rPr>
              <a:t>1 Timothy 1:13-16</a:t>
            </a:r>
          </a:p>
          <a:p>
            <a:r>
              <a:rPr lang="en-US" sz="3200" dirty="0">
                <a:solidFill>
                  <a:schemeClr val="bg1"/>
                </a:solidFill>
              </a:rPr>
              <a:t>Do we want to be made well? – </a:t>
            </a:r>
            <a:r>
              <a:rPr lang="en-US" sz="3200" dirty="0">
                <a:solidFill>
                  <a:srgbClr val="FFC000"/>
                </a:solidFill>
              </a:rPr>
              <a:t>John 5:5-9</a:t>
            </a:r>
          </a:p>
          <a:p>
            <a:r>
              <a:rPr lang="en-US" sz="3200" dirty="0">
                <a:solidFill>
                  <a:schemeClr val="bg1"/>
                </a:solidFill>
              </a:rPr>
              <a:t>God calls despite circumstances – </a:t>
            </a:r>
            <a:r>
              <a:rPr lang="en-US" sz="3200" dirty="0">
                <a:solidFill>
                  <a:srgbClr val="FFC000"/>
                </a:solidFill>
              </a:rPr>
              <a:t>1 Cor. 1:26-31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There is only one gospel despite many different circumstances – </a:t>
            </a:r>
            <a:r>
              <a:rPr lang="en-US" sz="3200" dirty="0">
                <a:solidFill>
                  <a:srgbClr val="FFC000"/>
                </a:solidFill>
              </a:rPr>
              <a:t>1 Timothy 2:4; Romans 1:16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B411544-8848-EF84-9E6D-5E5D9C407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56" y="464669"/>
            <a:ext cx="4590036" cy="198901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C6282967-F903-533F-25BE-83229469C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12" y="1045922"/>
            <a:ext cx="1453659" cy="85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2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374B6F-176D-8960-6806-1FAEE86F2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231E-536E-7A2A-6103-A518F2A2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56" y="2315771"/>
            <a:ext cx="8804288" cy="347125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Our Afflictions</a:t>
            </a:r>
          </a:p>
          <a:p>
            <a:r>
              <a:rPr lang="en-US" sz="3200" dirty="0">
                <a:solidFill>
                  <a:schemeClr val="bg1"/>
                </a:solidFill>
              </a:rPr>
              <a:t>He has sent Jesus to see them firsthand –  </a:t>
            </a:r>
            <a:r>
              <a:rPr lang="en-US" sz="3200" dirty="0">
                <a:solidFill>
                  <a:srgbClr val="FFC000"/>
                </a:solidFill>
              </a:rPr>
              <a:t>Hebrews 2:10-18; 12:1-4; 1 John 3:3</a:t>
            </a:r>
          </a:p>
          <a:p>
            <a:r>
              <a:rPr lang="en-US" sz="3200" dirty="0">
                <a:solidFill>
                  <a:schemeClr val="bg1"/>
                </a:solidFill>
              </a:rPr>
              <a:t>He has experienced emotional affliction –         </a:t>
            </a:r>
            <a:r>
              <a:rPr lang="en-US" sz="3200" dirty="0">
                <a:solidFill>
                  <a:srgbClr val="FFC000"/>
                </a:solidFill>
              </a:rPr>
              <a:t>John 11:33, 35; 1 Thess. 4:13-14; 2 Timothy 1:12</a:t>
            </a:r>
          </a:p>
          <a:p>
            <a:r>
              <a:rPr lang="en-US" sz="3200" dirty="0">
                <a:solidFill>
                  <a:schemeClr val="bg1"/>
                </a:solidFill>
              </a:rPr>
              <a:t>He sees our spiritual affliction, and has provided salvation – </a:t>
            </a:r>
            <a:r>
              <a:rPr lang="en-US" sz="3200" dirty="0">
                <a:solidFill>
                  <a:srgbClr val="FFC000"/>
                </a:solidFill>
              </a:rPr>
              <a:t>Romans 5:6-8; Mark 16:15-16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B411544-8848-EF84-9E6D-5E5D9C407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56" y="464669"/>
            <a:ext cx="4590036" cy="198901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C6282967-F903-533F-25BE-83229469C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12" y="1045922"/>
            <a:ext cx="1453659" cy="85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5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2AC2EC-CE40-06B7-F340-DEF920150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F3D21337-9C45-2401-E2E3-575235A6F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93" y="1511957"/>
            <a:ext cx="8525167" cy="3694239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36723979-41B6-37DB-410B-8F5BE85EC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312" y="516997"/>
            <a:ext cx="3871375" cy="22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42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9200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</TotalTime>
  <Words>162</Words>
  <Application>Microsoft Macintosh PowerPoint</Application>
  <PresentationFormat>On-screen Show (4:3)</PresentationFormat>
  <Paragraphs>13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6</cp:revision>
  <dcterms:created xsi:type="dcterms:W3CDTF">2022-09-22T21:36:20Z</dcterms:created>
  <dcterms:modified xsi:type="dcterms:W3CDTF">2022-09-24T15:02:24Z</dcterms:modified>
</cp:coreProperties>
</file>