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1" r:id="rId1"/>
    <p:sldMasterId id="214748371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eorgia Pro Light" panose="02040302050405020303" pitchFamily="18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9"/>
    <p:restoredTop sz="94077"/>
  </p:normalViewPr>
  <p:slideViewPr>
    <p:cSldViewPr snapToGrid="0">
      <p:cViewPr varScale="1">
        <p:scale>
          <a:sx n="101" d="100"/>
          <a:sy n="101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1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0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8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34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10" r:id="rId6"/>
    <p:sldLayoutId id="2147483705" r:id="rId7"/>
    <p:sldLayoutId id="2147483706" r:id="rId8"/>
    <p:sldLayoutId id="2147483707" r:id="rId9"/>
    <p:sldLayoutId id="2147483709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A6DB-115B-6240-9E5F-4A6F9BBB86F3}" type="datetimeFigureOut">
              <a:rPr lang="en-US" smtClean="0"/>
              <a:t>9/3/22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62FB-7C96-3977-A46E-C31449DB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1DDC-F5FA-BAA5-4ABD-37C05500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CDBB1-9A61-CEA3-3BE2-F91AE320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07" y="1643858"/>
            <a:ext cx="4287796" cy="37794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Just As Your </a:t>
            </a:r>
            <a:r>
              <a:rPr lang="en-US" sz="5400" dirty="0"/>
              <a:t>Soul Prospers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4B45E-6471-EF27-06B7-D594F921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31" y="5527366"/>
            <a:ext cx="7785987" cy="1124070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en-US" sz="2100" dirty="0"/>
              <a:t>“I pray that you may prosper in all things and be in health, just as your soul prospers.”</a:t>
            </a:r>
          </a:p>
          <a:p>
            <a:pPr algn="r"/>
            <a:r>
              <a:rPr lang="en-US" sz="2100" dirty="0"/>
              <a:t>3 John 2</a:t>
            </a: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1C7BD2D-F512-F819-F09B-C91E874FF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8" t="202" r="30668" b="13373"/>
          <a:stretch/>
        </p:blipFill>
        <p:spPr>
          <a:xfrm>
            <a:off x="5143500" y="1426214"/>
            <a:ext cx="3316568" cy="3907114"/>
          </a:xfrm>
          <a:custGeom>
            <a:avLst/>
            <a:gdLst/>
            <a:ahLst/>
            <a:cxnLst/>
            <a:rect l="l" t="t" r="r" b="b"/>
            <a:pathLst>
              <a:path w="4422091" h="4268735">
                <a:moveTo>
                  <a:pt x="2210784" y="0"/>
                </a:moveTo>
                <a:cubicBezTo>
                  <a:pt x="2210938" y="0"/>
                  <a:pt x="2211148" y="0"/>
                  <a:pt x="2211308" y="0"/>
                </a:cubicBezTo>
                <a:cubicBezTo>
                  <a:pt x="3432308" y="0"/>
                  <a:pt x="4422091" y="989807"/>
                  <a:pt x="4422091" y="2210785"/>
                </a:cubicBezTo>
                <a:lnTo>
                  <a:pt x="4422091" y="4268735"/>
                </a:lnTo>
                <a:lnTo>
                  <a:pt x="0" y="4268735"/>
                </a:lnTo>
                <a:lnTo>
                  <a:pt x="0" y="2210785"/>
                </a:lnTo>
                <a:cubicBezTo>
                  <a:pt x="0" y="989807"/>
                  <a:pt x="989780" y="0"/>
                  <a:pt x="2210784" y="0"/>
                </a:cubicBezTo>
                <a:close/>
              </a:path>
            </a:pathLst>
          </a:custGeom>
          <a:ln w="19050">
            <a:solidFill>
              <a:srgbClr val="CCC9C3"/>
            </a:solidFill>
          </a:ln>
          <a:effectLst>
            <a:softEdge rad="0"/>
          </a:effectLst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42" y="5503528"/>
            <a:ext cx="7743826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779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A530-FA63-5B3C-1CD5-217765CD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-213461"/>
            <a:ext cx="8668011" cy="1086056"/>
          </a:xfrm>
        </p:spPr>
        <p:txBody>
          <a:bodyPr/>
          <a:lstStyle/>
          <a:p>
            <a:r>
              <a:rPr lang="en-US" dirty="0"/>
              <a:t>The Prayer – Physical Prosperity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998-3FA2-0F57-F1E1-45D4938F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972803"/>
            <a:ext cx="8668011" cy="50396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“I pray that you may prosper in all things         and be in health”</a:t>
            </a:r>
          </a:p>
          <a:p>
            <a:pPr marL="0" indent="0" algn="ctr">
              <a:buNone/>
            </a:pPr>
            <a:endParaRPr lang="en-US" sz="300" b="1" dirty="0"/>
          </a:p>
          <a:p>
            <a:pPr marL="0" indent="0" algn="ctr">
              <a:buNone/>
            </a:pPr>
            <a:r>
              <a:rPr lang="en-US" sz="3200" b="1" dirty="0"/>
              <a:t>God Cares About Our Physical State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C000"/>
                </a:solidFill>
              </a:rPr>
              <a:t>Isaiah 58:6-7; Matthew 25:34-40; 6:25, 31-32;         Acts 14:17; 17:25, 28</a:t>
            </a:r>
          </a:p>
          <a:p>
            <a:pPr marL="0" indent="0" algn="ctr">
              <a:buNone/>
            </a:pPr>
            <a:r>
              <a:rPr lang="en-US" sz="3200" b="1" dirty="0"/>
              <a:t>We Should Pray for Each Other’s               Physical Well-Being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C000"/>
                </a:solidFill>
              </a:rPr>
              <a:t>James 5:13-15; 1 John 3:16-18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A530-FA63-5B3C-1CD5-217765CD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-213461"/>
            <a:ext cx="8668011" cy="1086056"/>
          </a:xfrm>
        </p:spPr>
        <p:txBody>
          <a:bodyPr/>
          <a:lstStyle/>
          <a:p>
            <a:r>
              <a:rPr lang="en-US" dirty="0"/>
              <a:t>The Parallel – Spiritual Prosperity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998-3FA2-0F57-F1E1-45D4938F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972803"/>
            <a:ext cx="8668011" cy="503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“just as your soul prospers”</a:t>
            </a:r>
          </a:p>
          <a:p>
            <a:pPr marL="0" indent="0" algn="ctr">
              <a:buNone/>
            </a:pPr>
            <a:endParaRPr lang="en-US" sz="300" b="1" dirty="0"/>
          </a:p>
          <a:p>
            <a:pPr marL="0" indent="0" algn="ctr">
              <a:buNone/>
            </a:pPr>
            <a:r>
              <a:rPr lang="en-US" sz="3200" b="1" dirty="0"/>
              <a:t>A Sobering Request</a:t>
            </a:r>
          </a:p>
          <a:p>
            <a:r>
              <a:rPr lang="en-US" sz="2800" dirty="0"/>
              <a:t>Usual salutary greetings – </a:t>
            </a:r>
            <a:r>
              <a:rPr lang="en-US" sz="2800" dirty="0">
                <a:solidFill>
                  <a:srgbClr val="FFC000"/>
                </a:solidFill>
              </a:rPr>
              <a:t>2 John 3; Eph. 1:16-18; Philippians 1:9; Colossians 1:9-10</a:t>
            </a:r>
          </a:p>
          <a:p>
            <a:r>
              <a:rPr lang="en-US" sz="2800" dirty="0"/>
              <a:t>John is so confident of Gaius’ spiritual state that he prays his physical well-being would match it.</a:t>
            </a:r>
          </a:p>
          <a:p>
            <a:r>
              <a:rPr lang="en-US" sz="2800" dirty="0"/>
              <a:t>Would we even dare to offer such a prayer?</a:t>
            </a:r>
          </a:p>
        </p:txBody>
      </p:sp>
    </p:spTree>
    <p:extLst>
      <p:ext uri="{BB962C8B-B14F-4D97-AF65-F5344CB8AC3E}">
        <p14:creationId xmlns:p14="http://schemas.microsoft.com/office/powerpoint/2010/main" val="35720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A530-FA63-5B3C-1CD5-217765CD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-213461"/>
            <a:ext cx="8668011" cy="1086056"/>
          </a:xfrm>
        </p:spPr>
        <p:txBody>
          <a:bodyPr/>
          <a:lstStyle/>
          <a:p>
            <a:r>
              <a:rPr lang="en-US" dirty="0"/>
              <a:t>The Parallel – Spiritual Prosperity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998-3FA2-0F57-F1E1-45D4938F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972803"/>
            <a:ext cx="8668011" cy="503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“just as your soul prospers”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3200" b="1" dirty="0"/>
              <a:t>What if the request was granted?</a:t>
            </a:r>
          </a:p>
          <a:p>
            <a:r>
              <a:rPr lang="en-US" sz="2800" dirty="0"/>
              <a:t>Bankruptcy? – </a:t>
            </a:r>
            <a:r>
              <a:rPr lang="en-US" sz="2800" dirty="0">
                <a:solidFill>
                  <a:srgbClr val="FFC000"/>
                </a:solidFill>
              </a:rPr>
              <a:t>Revelation 3:17-19; James 1:9-11; 2:5</a:t>
            </a:r>
          </a:p>
          <a:p>
            <a:r>
              <a:rPr lang="en-US" sz="2800" dirty="0"/>
              <a:t>Malnourishment? – </a:t>
            </a:r>
            <a:r>
              <a:rPr lang="en-US" sz="2800" dirty="0">
                <a:solidFill>
                  <a:srgbClr val="FFC000"/>
                </a:solidFill>
              </a:rPr>
              <a:t>John 6:26-27; 1 Cor. 3:1-4</a:t>
            </a:r>
          </a:p>
          <a:p>
            <a:r>
              <a:rPr lang="en-US" sz="2800" dirty="0"/>
              <a:t>Heart failure? – </a:t>
            </a:r>
            <a:r>
              <a:rPr lang="en-US" sz="2800" dirty="0">
                <a:solidFill>
                  <a:srgbClr val="FFC000"/>
                </a:solidFill>
              </a:rPr>
              <a:t>2 Cor. 4:16; Luke 18:1; Eph. 4:17-19</a:t>
            </a:r>
          </a:p>
          <a:p>
            <a:r>
              <a:rPr lang="en-US" sz="2800" dirty="0"/>
              <a:t>Deafness/blindness? – </a:t>
            </a:r>
            <a:r>
              <a:rPr lang="en-US" sz="2800" dirty="0">
                <a:solidFill>
                  <a:srgbClr val="FFC000"/>
                </a:solidFill>
              </a:rPr>
              <a:t>Matthew 13:13-15; 2 Peter 1:9 </a:t>
            </a:r>
          </a:p>
        </p:txBody>
      </p:sp>
    </p:spTree>
    <p:extLst>
      <p:ext uri="{BB962C8B-B14F-4D97-AF65-F5344CB8AC3E}">
        <p14:creationId xmlns:p14="http://schemas.microsoft.com/office/powerpoint/2010/main" val="16897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A530-FA63-5B3C-1CD5-217765CD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-213461"/>
            <a:ext cx="8668011" cy="1086056"/>
          </a:xfrm>
        </p:spPr>
        <p:txBody>
          <a:bodyPr/>
          <a:lstStyle/>
          <a:p>
            <a:r>
              <a:rPr lang="en-US" dirty="0"/>
              <a:t>The Priority – Spiritual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998-3FA2-0F57-F1E1-45D4938F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972803"/>
            <a:ext cx="8668011" cy="503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“that we may become fellow workers                   for the truth”</a:t>
            </a:r>
          </a:p>
          <a:p>
            <a:pPr marL="0" indent="0" algn="ctr">
              <a:buNone/>
            </a:pPr>
            <a:endParaRPr lang="en-US" sz="300" b="1" dirty="0"/>
          </a:p>
          <a:p>
            <a:pPr marL="0" indent="0" algn="ctr">
              <a:buNone/>
            </a:pPr>
            <a:r>
              <a:rPr lang="en-US" sz="3200" b="1" dirty="0"/>
              <a:t>The Prayer had a Greater Spiritual Objective</a:t>
            </a:r>
          </a:p>
          <a:p>
            <a:r>
              <a:rPr lang="en-US" sz="2800" dirty="0"/>
              <a:t>For the physical good of Gaius, prompted by news of spiritual work – </a:t>
            </a:r>
            <a:r>
              <a:rPr lang="en-US" sz="2800" dirty="0">
                <a:solidFill>
                  <a:srgbClr val="FFC000"/>
                </a:solidFill>
              </a:rPr>
              <a:t>3 John 2-6a</a:t>
            </a:r>
          </a:p>
          <a:p>
            <a:r>
              <a:rPr lang="en-US" sz="2800" dirty="0"/>
              <a:t>With the goal of the spiritual work continuing –           </a:t>
            </a:r>
            <a:r>
              <a:rPr lang="en-US" sz="2800" dirty="0">
                <a:solidFill>
                  <a:srgbClr val="FFC000"/>
                </a:solidFill>
              </a:rPr>
              <a:t>3 John 6b-8</a:t>
            </a:r>
          </a:p>
        </p:txBody>
      </p:sp>
    </p:spTree>
    <p:extLst>
      <p:ext uri="{BB962C8B-B14F-4D97-AF65-F5344CB8AC3E}">
        <p14:creationId xmlns:p14="http://schemas.microsoft.com/office/powerpoint/2010/main" val="15502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A530-FA63-5B3C-1CD5-217765CD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-213461"/>
            <a:ext cx="8668011" cy="1086056"/>
          </a:xfrm>
        </p:spPr>
        <p:txBody>
          <a:bodyPr/>
          <a:lstStyle/>
          <a:p>
            <a:r>
              <a:rPr lang="en-US" dirty="0"/>
              <a:t>The Priority – Spiritual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F998-3FA2-0F57-F1E1-45D4938F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972803"/>
            <a:ext cx="8668011" cy="503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“that we may become fellow workers                   for the truth”</a:t>
            </a:r>
          </a:p>
          <a:p>
            <a:pPr marL="0" indent="0" algn="ctr">
              <a:buNone/>
            </a:pPr>
            <a:endParaRPr lang="en-US" sz="300" b="1" dirty="0"/>
          </a:p>
          <a:p>
            <a:pPr marL="0" indent="0" algn="ctr">
              <a:buNone/>
            </a:pPr>
            <a:r>
              <a:rPr lang="en-US" sz="3200" b="1" dirty="0"/>
              <a:t>God’s Blessings Equip Us for His Service</a:t>
            </a:r>
          </a:p>
          <a:p>
            <a:r>
              <a:rPr lang="en-US" sz="2800" dirty="0">
                <a:solidFill>
                  <a:srgbClr val="CCC9C3"/>
                </a:solidFill>
              </a:rPr>
              <a:t>Body – </a:t>
            </a:r>
            <a:r>
              <a:rPr lang="en-US" sz="2800" dirty="0">
                <a:solidFill>
                  <a:srgbClr val="FFC000"/>
                </a:solidFill>
              </a:rPr>
              <a:t>1 Corinthians 6:13, 19-20; Romans 6:12-13</a:t>
            </a:r>
          </a:p>
          <a:p>
            <a:r>
              <a:rPr lang="en-US" sz="2800" dirty="0">
                <a:solidFill>
                  <a:srgbClr val="CCC9C3"/>
                </a:solidFill>
              </a:rPr>
              <a:t>Physical blessings – </a:t>
            </a:r>
            <a:r>
              <a:rPr lang="en-US" sz="2800" dirty="0">
                <a:solidFill>
                  <a:srgbClr val="FFC000"/>
                </a:solidFill>
              </a:rPr>
              <a:t>2 Corinthians 9:8-11;                     1 Timothy 6:17-19</a:t>
            </a:r>
          </a:p>
          <a:p>
            <a:r>
              <a:rPr lang="en-US" sz="2800" dirty="0">
                <a:solidFill>
                  <a:srgbClr val="CCC9C3"/>
                </a:solidFill>
              </a:rPr>
              <a:t>Everything!</a:t>
            </a:r>
          </a:p>
        </p:txBody>
      </p:sp>
    </p:spTree>
    <p:extLst>
      <p:ext uri="{BB962C8B-B14F-4D97-AF65-F5344CB8AC3E}">
        <p14:creationId xmlns:p14="http://schemas.microsoft.com/office/powerpoint/2010/main" val="36823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CDBB1-9A61-CEA3-3BE2-F91AE320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07" y="1643858"/>
            <a:ext cx="4287796" cy="37794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Just As Your </a:t>
            </a:r>
            <a:r>
              <a:rPr lang="en-US" sz="5400" dirty="0"/>
              <a:t>Soul Prospers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4B45E-6471-EF27-06B7-D594F921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31" y="5527366"/>
            <a:ext cx="7785987" cy="1124070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en-US" sz="2100" dirty="0"/>
              <a:t>“I pray that you may prosper in all things and be in health, just as your soul prospers.”</a:t>
            </a:r>
          </a:p>
          <a:p>
            <a:pPr algn="r"/>
            <a:r>
              <a:rPr lang="en-US" sz="2100" dirty="0"/>
              <a:t>3 John 2</a:t>
            </a: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1C7BD2D-F512-F819-F09B-C91E874FF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8" t="202" r="30668" b="13373"/>
          <a:stretch/>
        </p:blipFill>
        <p:spPr>
          <a:xfrm>
            <a:off x="5143500" y="1426214"/>
            <a:ext cx="3316568" cy="3907114"/>
          </a:xfrm>
          <a:custGeom>
            <a:avLst/>
            <a:gdLst/>
            <a:ahLst/>
            <a:cxnLst/>
            <a:rect l="l" t="t" r="r" b="b"/>
            <a:pathLst>
              <a:path w="4422091" h="4268735">
                <a:moveTo>
                  <a:pt x="2210784" y="0"/>
                </a:moveTo>
                <a:cubicBezTo>
                  <a:pt x="2210938" y="0"/>
                  <a:pt x="2211148" y="0"/>
                  <a:pt x="2211308" y="0"/>
                </a:cubicBezTo>
                <a:cubicBezTo>
                  <a:pt x="3432308" y="0"/>
                  <a:pt x="4422091" y="989807"/>
                  <a:pt x="4422091" y="2210785"/>
                </a:cubicBezTo>
                <a:lnTo>
                  <a:pt x="4422091" y="4268735"/>
                </a:lnTo>
                <a:lnTo>
                  <a:pt x="0" y="4268735"/>
                </a:lnTo>
                <a:lnTo>
                  <a:pt x="0" y="2210785"/>
                </a:lnTo>
                <a:cubicBezTo>
                  <a:pt x="0" y="989807"/>
                  <a:pt x="989780" y="0"/>
                  <a:pt x="2210784" y="0"/>
                </a:cubicBezTo>
                <a:close/>
              </a:path>
            </a:pathLst>
          </a:custGeom>
          <a:ln w="19050">
            <a:solidFill>
              <a:srgbClr val="CCC9C3"/>
            </a:solidFill>
          </a:ln>
          <a:effectLst>
            <a:softEdge rad="0"/>
          </a:effectLst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42" y="5503528"/>
            <a:ext cx="7743826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63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337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Georgia Pro Light</vt:lpstr>
      <vt:lpstr>Calibri</vt:lpstr>
      <vt:lpstr>VaultVTI</vt:lpstr>
      <vt:lpstr>Office Theme</vt:lpstr>
      <vt:lpstr>PowerPoint Presentation</vt:lpstr>
      <vt:lpstr>Just As Your Soul Prospers</vt:lpstr>
      <vt:lpstr>The Prayer – Physical Prosperity</vt:lpstr>
      <vt:lpstr>The Parallel – Spiritual Prosperity</vt:lpstr>
      <vt:lpstr>The Parallel – Spiritual Prosperity</vt:lpstr>
      <vt:lpstr>The Priority – Spiritual Service</vt:lpstr>
      <vt:lpstr>The Priority – Spiritual Service</vt:lpstr>
      <vt:lpstr>Just As Your Soul Prospers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2022-09-02T15:18:43Z</dcterms:created>
  <dcterms:modified xsi:type="dcterms:W3CDTF">2022-09-04T01:01:45Z</dcterms:modified>
</cp:coreProperties>
</file>