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6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2"/>
  </p:normalViewPr>
  <p:slideViewPr>
    <p:cSldViewPr snapToGrid="0">
      <p:cViewPr>
        <p:scale>
          <a:sx n="100" d="100"/>
          <a:sy n="100" d="100"/>
        </p:scale>
        <p:origin x="6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6116-F052-B244-8E22-03C6AD2AF2C0}" type="datetimeFigureOut">
              <a:rPr lang="en-US" smtClean="0"/>
              <a:t>9/9/22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49DF-A2E0-C543-9AF8-D3FD85F4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5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6116-F052-B244-8E22-03C6AD2AF2C0}" type="datetimeFigureOut">
              <a:rPr lang="en-US" smtClean="0"/>
              <a:t>9/9/22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49DF-A2E0-C543-9AF8-D3FD85F4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6116-F052-B244-8E22-03C6AD2AF2C0}" type="datetimeFigureOut">
              <a:rPr lang="en-US" smtClean="0"/>
              <a:t>9/9/22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49DF-A2E0-C543-9AF8-D3FD85F4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6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6116-F052-B244-8E22-03C6AD2AF2C0}" type="datetimeFigureOut">
              <a:rPr lang="en-US" smtClean="0"/>
              <a:t>9/9/22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49DF-A2E0-C543-9AF8-D3FD85F4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6116-F052-B244-8E22-03C6AD2AF2C0}" type="datetimeFigureOut">
              <a:rPr lang="en-US" smtClean="0"/>
              <a:t>9/9/22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49DF-A2E0-C543-9AF8-D3FD85F4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9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6116-F052-B244-8E22-03C6AD2AF2C0}" type="datetimeFigureOut">
              <a:rPr lang="en-US" smtClean="0"/>
              <a:t>9/9/22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49DF-A2E0-C543-9AF8-D3FD85F4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9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6116-F052-B244-8E22-03C6AD2AF2C0}" type="datetimeFigureOut">
              <a:rPr lang="en-US" smtClean="0"/>
              <a:t>9/9/22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49DF-A2E0-C543-9AF8-D3FD85F4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5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6116-F052-B244-8E22-03C6AD2AF2C0}" type="datetimeFigureOut">
              <a:rPr lang="en-US" smtClean="0"/>
              <a:t>9/9/22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49DF-A2E0-C543-9AF8-D3FD85F4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4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6116-F052-B244-8E22-03C6AD2AF2C0}" type="datetimeFigureOut">
              <a:rPr lang="en-US" smtClean="0"/>
              <a:t>9/9/22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49DF-A2E0-C543-9AF8-D3FD85F4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8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6116-F052-B244-8E22-03C6AD2AF2C0}" type="datetimeFigureOut">
              <a:rPr lang="en-US" smtClean="0"/>
              <a:t>9/9/22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49DF-A2E0-C543-9AF8-D3FD85F4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9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6116-F052-B244-8E22-03C6AD2AF2C0}" type="datetimeFigureOut">
              <a:rPr lang="en-US" smtClean="0"/>
              <a:t>9/9/22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49DF-A2E0-C543-9AF8-D3FD85F4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22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F6116-F052-B244-8E22-03C6AD2AF2C0}" type="datetimeFigureOut">
              <a:rPr lang="en-US" smtClean="0"/>
              <a:t>9/9/22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E49DF-A2E0-C543-9AF8-D3FD85F4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0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3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2990C-BA77-6C7D-21DC-765613B63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A888E-3AC1-4E88-77D2-94F6E0017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9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9BF047-9AE8-1134-89FB-8A62FB11D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 l="16398" r="39184"/>
          <a:stretch/>
        </p:blipFill>
        <p:spPr>
          <a:xfrm>
            <a:off x="4347411" y="-465221"/>
            <a:ext cx="5101059" cy="7651589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CF03E5-7172-89CF-241D-4CAE8BCCFF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 l="29167" r="29167"/>
          <a:stretch/>
        </p:blipFill>
        <p:spPr>
          <a:xfrm>
            <a:off x="-272386" y="-465221"/>
            <a:ext cx="5101059" cy="7651589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F321ED-FDB5-7A8E-9C2B-E854B0EDDD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2350" y="2768104"/>
            <a:ext cx="2019300" cy="1549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716766-B70B-EC18-BF14-6BEFB9714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4841" y="2166773"/>
            <a:ext cx="3886200" cy="2743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B5E1CB-3C66-6371-9083-613D1A43AA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043" y="2166773"/>
            <a:ext cx="3886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13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9BF047-9AE8-1134-89FB-8A62FB11D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 l="16398" r="39184"/>
          <a:stretch/>
        </p:blipFill>
        <p:spPr>
          <a:xfrm>
            <a:off x="4347411" y="-465221"/>
            <a:ext cx="5101059" cy="7651589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CF03E5-7172-89CF-241D-4CAE8BCCFF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 l="29167" r="29167"/>
          <a:stretch/>
        </p:blipFill>
        <p:spPr>
          <a:xfrm>
            <a:off x="-272386" y="-465221"/>
            <a:ext cx="5101059" cy="7651589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F321ED-FDB5-7A8E-9C2B-E854B0EDDD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2350" y="1155868"/>
            <a:ext cx="2019300" cy="1549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716766-B70B-EC18-BF14-6BEFB9714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4841" y="554537"/>
            <a:ext cx="3886200" cy="2743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B5E1CB-3C66-6371-9083-613D1A43AA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043" y="554537"/>
            <a:ext cx="3886200" cy="2743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514D27-9A68-F5CE-D164-0731D5477F4E}"/>
              </a:ext>
            </a:extLst>
          </p:cNvPr>
          <p:cNvSpPr txBox="1"/>
          <p:nvPr/>
        </p:nvSpPr>
        <p:spPr>
          <a:xfrm>
            <a:off x="144164" y="3360573"/>
            <a:ext cx="42679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Discover Yourself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Believe in Yourself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Follow Your Heart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Be True to Yourself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B8882E-C971-CF8F-995C-2A05914E15BA}"/>
              </a:ext>
            </a:extLst>
          </p:cNvPr>
          <p:cNvSpPr txBox="1"/>
          <p:nvPr/>
        </p:nvSpPr>
        <p:spPr>
          <a:xfrm>
            <a:off x="4763961" y="3360573"/>
            <a:ext cx="42679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Discover Me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Believe in Me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Follow Me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Be True to Me</a:t>
            </a:r>
          </a:p>
        </p:txBody>
      </p:sp>
    </p:spTree>
    <p:extLst>
      <p:ext uri="{BB962C8B-B14F-4D97-AF65-F5344CB8AC3E}">
        <p14:creationId xmlns:p14="http://schemas.microsoft.com/office/powerpoint/2010/main" val="41896657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23</Words>
  <Application>Microsoft Macintosh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</cp:revision>
  <dcterms:created xsi:type="dcterms:W3CDTF">2022-09-09T15:10:08Z</dcterms:created>
  <dcterms:modified xsi:type="dcterms:W3CDTF">2022-09-09T16:11:18Z</dcterms:modified>
</cp:coreProperties>
</file>