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>
      <p:cViewPr varScale="1">
        <p:scale>
          <a:sx n="102" d="100"/>
          <a:sy n="102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8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5E66-8A44-DE42-B879-73CA5170D643}" type="datetimeFigureOut">
              <a:rPr lang="en-US" smtClean="0"/>
              <a:t>10/8/22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0423-5501-E440-963F-00C57DDD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D149-E42F-A04F-B4F2-5A584FE5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33AE-3C42-7445-71DC-E6751C2D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BD9389-23EB-97F8-9516-1D90782C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6" y="27367"/>
            <a:ext cx="7990127" cy="65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C120E2-956B-AF88-0015-9B3ADA94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4" y="177235"/>
            <a:ext cx="8916392" cy="144763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Universal Church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There is one body – </a:t>
            </a:r>
            <a:r>
              <a:rPr lang="en-US" sz="3200" dirty="0">
                <a:solidFill>
                  <a:srgbClr val="FFC000"/>
                </a:solidFill>
              </a:rPr>
              <a:t>Ephesians 4:4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Whole family – </a:t>
            </a:r>
            <a:r>
              <a:rPr lang="en-US" sz="3200" dirty="0">
                <a:solidFill>
                  <a:srgbClr val="FFC000"/>
                </a:solidFill>
              </a:rPr>
              <a:t>Ephesians 3:14-15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General assembly – </a:t>
            </a:r>
            <a:r>
              <a:rPr lang="en-US" sz="3200" dirty="0">
                <a:solidFill>
                  <a:srgbClr val="FFC000"/>
                </a:solidFill>
              </a:rPr>
              <a:t>Hebrews 12:23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All who are saved – </a:t>
            </a:r>
            <a:r>
              <a:rPr lang="en-US" sz="3200" dirty="0">
                <a:solidFill>
                  <a:srgbClr val="FFC000"/>
                </a:solidFill>
              </a:rPr>
              <a:t>Acts 2:47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Christ is head – </a:t>
            </a:r>
            <a:r>
              <a:rPr lang="en-US" sz="3200" dirty="0">
                <a:solidFill>
                  <a:srgbClr val="FFC000"/>
                </a:solidFill>
              </a:rPr>
              <a:t>Colossians 1:18 </a:t>
            </a:r>
          </a:p>
        </p:txBody>
      </p:sp>
    </p:spTree>
    <p:extLst>
      <p:ext uri="{BB962C8B-B14F-4D97-AF65-F5344CB8AC3E}">
        <p14:creationId xmlns:p14="http://schemas.microsoft.com/office/powerpoint/2010/main" val="204092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Local Church – The Fullness of Him Who Fills All in All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church is the fullness of Christ –      </a:t>
            </a:r>
            <a:r>
              <a:rPr lang="en-US" sz="3200" dirty="0">
                <a:solidFill>
                  <a:srgbClr val="FFC000"/>
                </a:solidFill>
              </a:rPr>
              <a:t>Ephesians 1:22-23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To God’s glory – </a:t>
            </a:r>
            <a:r>
              <a:rPr lang="en-US" sz="3200" dirty="0">
                <a:solidFill>
                  <a:srgbClr val="FFC000"/>
                </a:solidFill>
              </a:rPr>
              <a:t>Ephesians 3:14-21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Locally – </a:t>
            </a:r>
            <a:r>
              <a:rPr lang="en-US" sz="3200" dirty="0">
                <a:solidFill>
                  <a:srgbClr val="FFC000"/>
                </a:solidFill>
              </a:rPr>
              <a:t>Philippians 1:1,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B3959-19EC-DAE5-CD06-D08E9C10E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104" y="177235"/>
            <a:ext cx="8916392" cy="1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A94B74-A6BD-E2F4-222B-A28A289F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" y="189761"/>
            <a:ext cx="8734112" cy="141803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Can I faithfully exist separate from a local church?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Is the concept of a “floating membership” scriptural?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1 Peter 5:2 </a:t>
            </a:r>
            <a:r>
              <a:rPr lang="en-US" sz="3200" dirty="0">
                <a:solidFill>
                  <a:schemeClr val="bg1"/>
                </a:solidFill>
              </a:rPr>
              <a:t>– “among you” means not beyond you. (</a:t>
            </a:r>
            <a:r>
              <a:rPr lang="en-US" sz="3200" dirty="0">
                <a:solidFill>
                  <a:srgbClr val="FFC000"/>
                </a:solidFill>
              </a:rPr>
              <a:t>cf. Acts 14:23; Titus 1:5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  <a:tabLst>
                <a:tab pos="5427663" algn="l"/>
              </a:tabLst>
            </a:pPr>
            <a:r>
              <a:rPr lang="en-US" sz="3200" dirty="0">
                <a:solidFill>
                  <a:schemeClr val="bg1"/>
                </a:solidFill>
              </a:rPr>
              <a:t>If the “floating membership”                            was legitimate, and all                                  adapted it, would there be                                any churches to float to?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3110"/>
            <a:ext cx="8515350" cy="499821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Paul and Phoebe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Paul as an example of the necessity of local church membership – </a:t>
            </a:r>
            <a:r>
              <a:rPr lang="en-US" sz="3200" dirty="0">
                <a:solidFill>
                  <a:srgbClr val="FFC000"/>
                </a:solidFill>
              </a:rPr>
              <a:t>Acts 9:26-28; 13:1-3; 14:25-28</a:t>
            </a:r>
          </a:p>
          <a:p>
            <a:pPr marL="457200" lvl="1" indent="-457200">
              <a:spcBef>
                <a:spcPts val="1000"/>
              </a:spcBef>
              <a:buSzPct val="75000"/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Phoebe as an example of the necessity of local church membership – </a:t>
            </a:r>
            <a:r>
              <a:rPr lang="en-US" sz="3200" dirty="0">
                <a:solidFill>
                  <a:srgbClr val="FFC000"/>
                </a:solidFill>
              </a:rPr>
              <a:t>Romans 16:1-2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9135E-B8BE-4716-8A4F-650343E5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" y="189761"/>
            <a:ext cx="8734112" cy="14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A71134-164C-94ED-EAFB-031CFCD1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5" y="244259"/>
            <a:ext cx="8884185" cy="201681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48A985-5472-C06D-0FBE-9584DEAB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9" y="4307454"/>
            <a:ext cx="3118981" cy="25505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E9FD-50EB-34FF-98F5-DD0264837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778696"/>
            <a:ext cx="8515350" cy="48726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Mature in the Faith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Ephesians 4:11-16; 1 Timothy 4;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2 Timothy 2:1-2, 16-18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Keep Yourself Pure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Timothy 5:22; 6:11;1 Corinthians 5:6-8;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1 Thessalonians 4:1-4;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Romans 13:11-14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0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BD9389-23EB-97F8-9516-1D90782C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6" y="27367"/>
            <a:ext cx="7990127" cy="65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206</Words>
  <Application>Microsoft Macintosh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10</cp:revision>
  <dcterms:created xsi:type="dcterms:W3CDTF">2022-10-06T15:28:10Z</dcterms:created>
  <dcterms:modified xsi:type="dcterms:W3CDTF">2022-10-08T16:13:11Z</dcterms:modified>
</cp:coreProperties>
</file>