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61" r:id="rId2"/>
    <p:sldId id="256" r:id="rId3"/>
    <p:sldId id="257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5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15"/>
  </p:normalViewPr>
  <p:slideViewPr>
    <p:cSldViewPr snapToGrid="0" snapToObjects="1">
      <p:cViewPr varScale="1">
        <p:scale>
          <a:sx n="102" d="100"/>
          <a:sy n="102" d="100"/>
        </p:scale>
        <p:origin x="6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30448-07D2-3346-9395-00F185822749}" type="datetimeFigureOut">
              <a:rPr lang="en-US" smtClean="0"/>
              <a:t>12/3/22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516BC-5D61-A34D-B808-5C2947D48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93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E91B-6A0E-9A4D-AF92-08074C1120DF}" type="datetimeFigureOut">
              <a:rPr lang="en-US" smtClean="0"/>
              <a:t>12/3/22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6842-2043-2949-8DC9-8F9805FCA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2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E91B-6A0E-9A4D-AF92-08074C1120DF}" type="datetimeFigureOut">
              <a:rPr lang="en-US" smtClean="0"/>
              <a:t>12/3/22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6842-2043-2949-8DC9-8F9805FCA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86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E91B-6A0E-9A4D-AF92-08074C1120DF}" type="datetimeFigureOut">
              <a:rPr lang="en-US" smtClean="0"/>
              <a:t>12/3/22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6842-2043-2949-8DC9-8F9805FCA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99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E91B-6A0E-9A4D-AF92-08074C1120DF}" type="datetimeFigureOut">
              <a:rPr lang="en-US" smtClean="0"/>
              <a:t>12/3/22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6842-2043-2949-8DC9-8F9805FCA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64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E91B-6A0E-9A4D-AF92-08074C1120DF}" type="datetimeFigureOut">
              <a:rPr lang="en-US" smtClean="0"/>
              <a:t>12/3/22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6842-2043-2949-8DC9-8F9805FCA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21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E91B-6A0E-9A4D-AF92-08074C1120DF}" type="datetimeFigureOut">
              <a:rPr lang="en-US" smtClean="0"/>
              <a:t>12/3/22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6842-2043-2949-8DC9-8F9805FCA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262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E91B-6A0E-9A4D-AF92-08074C1120DF}" type="datetimeFigureOut">
              <a:rPr lang="en-US" smtClean="0"/>
              <a:t>12/3/22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6842-2043-2949-8DC9-8F9805FCA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4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E91B-6A0E-9A4D-AF92-08074C1120DF}" type="datetimeFigureOut">
              <a:rPr lang="en-US" smtClean="0"/>
              <a:t>12/3/22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6842-2043-2949-8DC9-8F9805FCA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4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E91B-6A0E-9A4D-AF92-08074C1120DF}" type="datetimeFigureOut">
              <a:rPr lang="en-US" smtClean="0"/>
              <a:t>12/3/22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6842-2043-2949-8DC9-8F9805FCA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166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E91B-6A0E-9A4D-AF92-08074C1120DF}" type="datetimeFigureOut">
              <a:rPr lang="en-US" smtClean="0"/>
              <a:t>12/3/22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6842-2043-2949-8DC9-8F9805FCA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4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E91B-6A0E-9A4D-AF92-08074C1120DF}" type="datetimeFigureOut">
              <a:rPr lang="en-US" smtClean="0"/>
              <a:t>12/3/22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6842-2043-2949-8DC9-8F9805FCA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1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0E91B-6A0E-9A4D-AF92-08074C1120DF}" type="datetimeFigureOut">
              <a:rPr lang="en-US" smtClean="0"/>
              <a:t>12/3/22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6842-2043-2949-8DC9-8F9805FCA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6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17708-F85A-2DE6-02F9-BE38D7906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FCE66-0E10-79C7-C974-C7FD7BF19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44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nature, valley, brown, standing&#10;&#10;Description automatically generated">
            <a:extLst>
              <a:ext uri="{FF2B5EF4-FFF2-40B4-BE49-F238E27FC236}">
                <a16:creationId xmlns:a16="http://schemas.microsoft.com/office/drawing/2014/main" id="{CDB32D8B-5856-074C-BA93-83EB05D97E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494" t="-2" r="-83"/>
          <a:stretch/>
        </p:blipFill>
        <p:spPr>
          <a:xfrm>
            <a:off x="20" y="10"/>
            <a:ext cx="72522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843764" y="0"/>
            <a:ext cx="530023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22" descr="Text, logo&#10;&#10;Description automatically generated">
            <a:extLst>
              <a:ext uri="{FF2B5EF4-FFF2-40B4-BE49-F238E27FC236}">
                <a16:creationId xmlns:a16="http://schemas.microsoft.com/office/drawing/2014/main" id="{2A75A638-FB5A-64BE-A627-41DA883E27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7311" y="2307824"/>
            <a:ext cx="7378700" cy="340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0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shade val="30000"/>
                <a:satMod val="115000"/>
                <a:lumMod val="75000"/>
              </a:schemeClr>
            </a:gs>
            <a:gs pos="50000">
              <a:schemeClr val="accent2">
                <a:lumMod val="75000"/>
                <a:shade val="67500"/>
                <a:satMod val="115000"/>
                <a:alpha val="22000"/>
              </a:schemeClr>
            </a:gs>
            <a:gs pos="100000">
              <a:schemeClr val="accent2">
                <a:lumMod val="75000"/>
                <a:shade val="100000"/>
                <a:satMod val="115000"/>
                <a:alpha val="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C6E41-80ED-F742-A6D5-61885EA6E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811" y="3287911"/>
            <a:ext cx="8111718" cy="2694211"/>
          </a:xfrm>
        </p:spPr>
        <p:txBody>
          <a:bodyPr>
            <a:noAutofit/>
          </a:bodyPr>
          <a:lstStyle/>
          <a:p>
            <a:pPr>
              <a:buFont typeface="System Font Regular"/>
              <a:buChar char="✓"/>
            </a:pPr>
            <a:r>
              <a:rPr lang="en-US" sz="4000" b="1" dirty="0">
                <a:effectLst>
                  <a:glow rad="139700">
                    <a:schemeClr val="bg1">
                      <a:alpha val="50000"/>
                    </a:schemeClr>
                  </a:glow>
                </a:effectLst>
              </a:rPr>
              <a:t>By Elective Spiritual Heart Surgery</a:t>
            </a:r>
          </a:p>
          <a:p>
            <a:pPr>
              <a:buFont typeface="System Font Regular"/>
              <a:buChar char="✓"/>
            </a:pPr>
            <a:r>
              <a:rPr lang="en-US" sz="4000" b="1" dirty="0">
                <a:effectLst>
                  <a:glow rad="139700">
                    <a:schemeClr val="bg1">
                      <a:alpha val="50000"/>
                    </a:schemeClr>
                  </a:glow>
                </a:effectLst>
              </a:rPr>
              <a:t>By Putting Off the Body of Sins</a:t>
            </a:r>
          </a:p>
          <a:p>
            <a:pPr>
              <a:buFont typeface="System Font Regular"/>
              <a:buChar char="✓"/>
            </a:pPr>
            <a:r>
              <a:rPr lang="en-US" sz="4000" b="1" dirty="0">
                <a:effectLst>
                  <a:glow rad="139700">
                    <a:schemeClr val="bg1">
                      <a:alpha val="50000"/>
                    </a:schemeClr>
                  </a:glow>
                </a:effectLst>
              </a:rPr>
              <a:t>By Consuming Spiritual Sustenance</a:t>
            </a:r>
          </a:p>
          <a:p>
            <a:pPr>
              <a:buFont typeface="System Font Regular"/>
              <a:buChar char="✓"/>
            </a:pPr>
            <a:r>
              <a:rPr lang="en-US" sz="4000" b="1" dirty="0">
                <a:effectLst>
                  <a:glow rad="139700">
                    <a:schemeClr val="bg1">
                      <a:alpha val="50000"/>
                    </a:schemeClr>
                  </a:glow>
                </a:effectLst>
              </a:rPr>
              <a:t>By Cutting Off Causes of Sin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62232-0288-3D46-A039-191454219734}"/>
              </a:ext>
            </a:extLst>
          </p:cNvPr>
          <p:cNvSpPr txBox="1"/>
          <p:nvPr/>
        </p:nvSpPr>
        <p:spPr>
          <a:xfrm>
            <a:off x="4849621" y="230983"/>
            <a:ext cx="39456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/>
              <a:t>“And with many other words he testified, and exhorted them, saying, Save yourselves from this crooked generation.” </a:t>
            </a:r>
            <a:r>
              <a:rPr lang="en-US" sz="2800" dirty="0"/>
              <a:t>(Acts 2:40, ASV)</a:t>
            </a:r>
          </a:p>
        </p:txBody>
      </p:sp>
      <p:pic>
        <p:nvPicPr>
          <p:cNvPr id="7" name="Picture 6" descr="Text, logo&#10;&#10;Description automatically generated">
            <a:extLst>
              <a:ext uri="{FF2B5EF4-FFF2-40B4-BE49-F238E27FC236}">
                <a16:creationId xmlns:a16="http://schemas.microsoft.com/office/drawing/2014/main" id="{8526B616-7D98-6852-91B9-251C412F7C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09457" y="416474"/>
            <a:ext cx="6387949" cy="2946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225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nature, valley, brown, standing&#10;&#10;Description automatically generated">
            <a:extLst>
              <a:ext uri="{FF2B5EF4-FFF2-40B4-BE49-F238E27FC236}">
                <a16:creationId xmlns:a16="http://schemas.microsoft.com/office/drawing/2014/main" id="{CDB32D8B-5856-074C-BA93-83EB05D97E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494" t="-2" r="-83"/>
          <a:stretch/>
        </p:blipFill>
        <p:spPr>
          <a:xfrm>
            <a:off x="20" y="10"/>
            <a:ext cx="72522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843764" y="0"/>
            <a:ext cx="530023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Text, logo&#10;&#10;Description automatically generated">
            <a:extLst>
              <a:ext uri="{FF2B5EF4-FFF2-40B4-BE49-F238E27FC236}">
                <a16:creationId xmlns:a16="http://schemas.microsoft.com/office/drawing/2014/main" id="{BE56AA94-A44E-A1F7-6D73-2BC02CF035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7311" y="2307824"/>
            <a:ext cx="7378700" cy="340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01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50</Words>
  <Application>Microsoft Macintosh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System Font Regular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save yourselves!</dc:title>
  <dc:creator>Jeremiah Cox</dc:creator>
  <cp:lastModifiedBy>Jeremiah Cox</cp:lastModifiedBy>
  <cp:revision>9</cp:revision>
  <dcterms:created xsi:type="dcterms:W3CDTF">2020-04-07T20:49:49Z</dcterms:created>
  <dcterms:modified xsi:type="dcterms:W3CDTF">2022-12-03T16:01:39Z</dcterms:modified>
</cp:coreProperties>
</file>