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Viner Hand ITC" panose="03070502030502020203" pitchFamily="66" charset="77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6732"/>
    <a:srgbClr val="784421"/>
    <a:srgbClr val="59280C"/>
    <a:srgbClr val="81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53"/>
  </p:normalViewPr>
  <p:slideViewPr>
    <p:cSldViewPr snapToGrid="0" snapToObjects="1">
      <p:cViewPr varScale="1">
        <p:scale>
          <a:sx n="114" d="100"/>
          <a:sy n="114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5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4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6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0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7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5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4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8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2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8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48FCA-6B64-9544-9836-9D32B1B85455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2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103C6-942D-D14C-A3A4-07C538CE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70E56-E2D5-054F-BC9F-ED6777052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7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92E98852-9A61-444E-B4D2-5CE58FF83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57300"/>
            <a:ext cx="77724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9305-D61F-DC43-821F-9E553EB65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100" y="203200"/>
            <a:ext cx="4784725" cy="6413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Viner Hand ITC" panose="03070502030502020203" pitchFamily="66" charset="77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Faith Understands  the Necessity of Trials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1 Peter 1:6-9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Faith Knows God is in Control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Acts 4:23-31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Faith Obeys                   No Matter What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Matthew 26:39 –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6404498-BA97-B741-ACD7-E1D283BE7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2155638"/>
            <a:ext cx="5715000" cy="41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19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92E98852-9A61-444E-B4D2-5CE58FF83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57300"/>
            <a:ext cx="77724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05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30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Viner Hand ITC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 If Not</dc:title>
  <dc:creator>Jeremiah Cox</dc:creator>
  <cp:lastModifiedBy>Jeremiah Cox</cp:lastModifiedBy>
  <cp:revision>11</cp:revision>
  <dcterms:created xsi:type="dcterms:W3CDTF">2021-09-02T18:31:27Z</dcterms:created>
  <dcterms:modified xsi:type="dcterms:W3CDTF">2023-01-01T03:18:36Z</dcterms:modified>
</cp:coreProperties>
</file>