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 snapToGrid="0">
      <p:cViewPr varScale="1">
        <p:scale>
          <a:sx n="102" d="100"/>
          <a:sy n="102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9BCE8-DC7D-274B-B5BD-59B7F7C44744}" type="datetimeFigureOut">
              <a:rPr lang="en-US" smtClean="0"/>
              <a:t>1/21/23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72D7-076D-CC4B-9925-AA77F3F0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0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372D7-076D-CC4B-9925-AA77F3F0C7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7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6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1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1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5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2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2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2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1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8034F-B322-B745-9D3B-0425119E72AE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FA216-2401-E44D-8EFE-9759A77E8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9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BC75-E5DE-D5AA-1829-9825D12DE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059A7-5690-0E53-1BF8-F0713AB42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9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1B3E09E-6F77-BEF2-CD4E-D85D20140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37" y="2729045"/>
            <a:ext cx="53086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3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3C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61BF0F2-CC3D-CD43-89B4-A78D7911349C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69E1A97-516D-65B9-AAC5-EEEC670C97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" r="31485"/>
            <a:stretch/>
          </p:blipFill>
          <p:spPr>
            <a:xfrm>
              <a:off x="2882900" y="0"/>
              <a:ext cx="6261100" cy="6853844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2569CC-7897-DAF7-D34D-D06B9AE1DDB7}"/>
                </a:ext>
              </a:extLst>
            </p:cNvPr>
            <p:cNvSpPr/>
            <p:nvPr/>
          </p:nvSpPr>
          <p:spPr>
            <a:xfrm>
              <a:off x="0" y="4156"/>
              <a:ext cx="2882900" cy="6853844"/>
            </a:xfrm>
            <a:prstGeom prst="rect">
              <a:avLst/>
            </a:prstGeom>
            <a:solidFill>
              <a:srgbClr val="0B3C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AB79FCD-6274-0011-86F4-DA6208802B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6639" y="233348"/>
            <a:ext cx="9054500" cy="144513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FD8E9-AB65-E400-240F-878D73A09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1575594"/>
            <a:ext cx="8661400" cy="503237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Have an Unfulfilled Longing? (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Luke 1:5-25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Let Down by Your Vision of Life?                                    (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1 Samuel 13:14; 16:13; 18:7-9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Weighed Down with Sorrow?                                        (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1 Samuel 1:5-7, 15; 2 Samuel 18:33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Facing Lasting Consequences of Sin?                           (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2 Samuel 12:10-15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Feeling Inadequate? (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Exodus 3:10-11; 4:1, 10, 13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Feeling Misjudged? (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1 Timothy 4:12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4412F627-70D8-8985-5429-F651F18601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3742" y="-276977"/>
            <a:ext cx="2670258" cy="185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634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3C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61BF0F2-CC3D-CD43-89B4-A78D7911349C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69E1A97-516D-65B9-AAC5-EEEC670C97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1" r="31485"/>
            <a:stretch/>
          </p:blipFill>
          <p:spPr>
            <a:xfrm>
              <a:off x="2882900" y="0"/>
              <a:ext cx="6261100" cy="6853844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2569CC-7897-DAF7-D34D-D06B9AE1DDB7}"/>
                </a:ext>
              </a:extLst>
            </p:cNvPr>
            <p:cNvSpPr/>
            <p:nvPr/>
          </p:nvSpPr>
          <p:spPr>
            <a:xfrm>
              <a:off x="0" y="4156"/>
              <a:ext cx="2882900" cy="6853844"/>
            </a:xfrm>
            <a:prstGeom prst="rect">
              <a:avLst/>
            </a:prstGeom>
            <a:solidFill>
              <a:srgbClr val="0B3C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8C6423B1-848D-AE57-D934-A886435D3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2431" y="228946"/>
            <a:ext cx="9000183" cy="143647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FD8E9-AB65-E400-240F-878D73A09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1575594"/>
            <a:ext cx="8661400" cy="5032375"/>
          </a:xfrm>
        </p:spPr>
        <p:txBody>
          <a:bodyPr>
            <a:normAutofit/>
          </a:bodyPr>
          <a:lstStyle/>
          <a:p>
            <a:endParaRPr lang="en-US" sz="3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 Must Not Allow My Circumstances                       to Shake My Faith                                                   (</a:t>
            </a:r>
            <a:r>
              <a:rPr lang="en-US" sz="36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Hebrews 12:11-15;                     Lamentations 3:21-24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 Must Not Allow My Circumstances                       to Limit God’s Use of Me                                                  (</a:t>
            </a:r>
            <a:r>
              <a:rPr lang="en-US" sz="36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1 Kings 19:4, 9-10; Isaiah 10:15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4412F627-70D8-8985-5429-F651F1860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3742" y="-276977"/>
            <a:ext cx="2670258" cy="185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1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3C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61BF0F2-CC3D-CD43-89B4-A78D7911349C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69E1A97-516D-65B9-AAC5-EEEC670C97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1" r="31485"/>
            <a:stretch/>
          </p:blipFill>
          <p:spPr>
            <a:xfrm>
              <a:off x="2882900" y="0"/>
              <a:ext cx="6261100" cy="6853844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2569CC-7897-DAF7-D34D-D06B9AE1DDB7}"/>
                </a:ext>
              </a:extLst>
            </p:cNvPr>
            <p:cNvSpPr/>
            <p:nvPr/>
          </p:nvSpPr>
          <p:spPr>
            <a:xfrm>
              <a:off x="0" y="4156"/>
              <a:ext cx="2882900" cy="6853844"/>
            </a:xfrm>
            <a:prstGeom prst="rect">
              <a:avLst/>
            </a:prstGeom>
            <a:solidFill>
              <a:srgbClr val="0B3C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FD8E9-AB65-E400-240F-878D73A09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292263"/>
            <a:ext cx="8661400" cy="4315706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Prioritize (</a:t>
            </a:r>
            <a:r>
              <a:rPr lang="en-US" sz="40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Matthew 6:33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Use Your Circumstances                            (</a:t>
            </a:r>
            <a:r>
              <a:rPr lang="en-US" sz="40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1 Corinthians 7:32-35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Wait on the Lord (</a:t>
            </a:r>
            <a:r>
              <a:rPr lang="en-US" sz="40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Isaiah 40:27-31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)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4412F627-70D8-8985-5429-F651F1860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493" y="-234310"/>
            <a:ext cx="4485013" cy="311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33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1B3E09E-6F77-BEF2-CD4E-D85D20140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37" y="2729045"/>
            <a:ext cx="53086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31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493</TotalTime>
  <Words>135</Words>
  <Application>Microsoft Macintosh PowerPoint</Application>
  <PresentationFormat>On-screen Show (4:3)</PresentationFormat>
  <Paragraphs>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11</cp:revision>
  <dcterms:created xsi:type="dcterms:W3CDTF">2023-01-18T16:05:01Z</dcterms:created>
  <dcterms:modified xsi:type="dcterms:W3CDTF">2023-01-21T16:21:04Z</dcterms:modified>
</cp:coreProperties>
</file>