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2"/>
  </p:normalViewPr>
  <p:slideViewPr>
    <p:cSldViewPr snapToGrid="0" snapToObjects="1">
      <p:cViewPr varScale="1">
        <p:scale>
          <a:sx n="102" d="100"/>
          <a:sy n="102" d="100"/>
        </p:scale>
        <p:origin x="18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7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3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1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2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8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2/25/23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3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2/25/23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6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2/25/23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0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2/25/23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0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2/25/23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0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2/25/23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5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3A4E6-8028-9A49-9CA8-86A0E2734504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6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2E50-D90D-8342-A050-14A5C98C4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2BADF-F8E4-0C44-90CD-F3191386C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6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2FCC6ED-A8AC-2A46-A6CA-74FC746C3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60"/>
          <a:stretch/>
        </p:blipFill>
        <p:spPr>
          <a:xfrm>
            <a:off x="0" y="-7046"/>
            <a:ext cx="9144000" cy="68650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C1F081-7BAD-0C45-92BE-B8CA0C3C81E4}"/>
              </a:ext>
            </a:extLst>
          </p:cNvPr>
          <p:cNvSpPr/>
          <p:nvPr/>
        </p:nvSpPr>
        <p:spPr>
          <a:xfrm>
            <a:off x="0" y="-7047"/>
            <a:ext cx="9144000" cy="686504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66000">
                <a:schemeClr val="tx1"/>
              </a:gs>
              <a:gs pos="83000">
                <a:schemeClr val="tx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56D017-1D11-E6EB-6C19-F3509C0F7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8674"/>
            <a:ext cx="6237040" cy="497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, outdoor, red, clouds&#10;&#10;Description automatically generated">
            <a:extLst>
              <a:ext uri="{FF2B5EF4-FFF2-40B4-BE49-F238E27FC236}">
                <a16:creationId xmlns:a16="http://schemas.microsoft.com/office/drawing/2014/main" id="{8C9248A9-341E-A04D-A5A2-249315B66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1" r="12500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29839D-B7A9-D4D7-EC48-B2176DE1C1CE}"/>
              </a:ext>
            </a:extLst>
          </p:cNvPr>
          <p:cNvSpPr/>
          <p:nvPr/>
        </p:nvSpPr>
        <p:spPr>
          <a:xfrm>
            <a:off x="0" y="0"/>
            <a:ext cx="9144000" cy="686504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66000">
                <a:schemeClr val="tx1"/>
              </a:gs>
              <a:gs pos="83000">
                <a:schemeClr val="tx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CCC957-BE1D-9C93-5B5C-F74CDAC6E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46" y="-651354"/>
            <a:ext cx="4537774" cy="3620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BB5F44-A9E5-C877-ACBB-EC5F74B96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33" y="3318978"/>
            <a:ext cx="39370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656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wedding ring&#10;&#10;Description automatically generated with low confidence">
            <a:extLst>
              <a:ext uri="{FF2B5EF4-FFF2-40B4-BE49-F238E27FC236}">
                <a16:creationId xmlns:a16="http://schemas.microsoft.com/office/drawing/2014/main" id="{0A00CDD7-79FD-AF48-A061-777310480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278"/>
          <a:stretch/>
        </p:blipFill>
        <p:spPr>
          <a:xfrm>
            <a:off x="2054268" y="0"/>
            <a:ext cx="7089732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88EB415-ACED-72C6-5519-9566441A32BA}"/>
              </a:ext>
            </a:extLst>
          </p:cNvPr>
          <p:cNvSpPr/>
          <p:nvPr/>
        </p:nvSpPr>
        <p:spPr>
          <a:xfrm>
            <a:off x="0" y="-7047"/>
            <a:ext cx="9144000" cy="686504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66000">
                <a:schemeClr val="tx1"/>
              </a:gs>
              <a:gs pos="83000">
                <a:schemeClr val="tx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28CF00-623B-9526-DB50-449634000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17" y="3247110"/>
            <a:ext cx="4940300" cy="2781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F127CE-DCA2-1E14-98FC-5121A36BB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46" y="-651354"/>
            <a:ext cx="4537774" cy="36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63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, outdoor, airplane, clouds&#10;&#10;Description automatically generated">
            <a:extLst>
              <a:ext uri="{FF2B5EF4-FFF2-40B4-BE49-F238E27FC236}">
                <a16:creationId xmlns:a16="http://schemas.microsoft.com/office/drawing/2014/main" id="{AAAECDD1-B95A-2746-B3B1-5E600DD8D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000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348E00-0ADC-648F-2F5F-4413B0CDAC45}"/>
              </a:ext>
            </a:extLst>
          </p:cNvPr>
          <p:cNvSpPr/>
          <p:nvPr/>
        </p:nvSpPr>
        <p:spPr>
          <a:xfrm>
            <a:off x="0" y="-7047"/>
            <a:ext cx="9144000" cy="686504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66000">
                <a:schemeClr val="tx1"/>
              </a:gs>
              <a:gs pos="83000">
                <a:schemeClr val="tx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ABFCC0-E764-F439-26B4-7AD217F13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3" y="3278426"/>
            <a:ext cx="4762500" cy="2781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1E1BEF-4009-A511-1C2C-565EAF434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46" y="-651354"/>
            <a:ext cx="4537774" cy="36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54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B1B568-E8EF-BE4B-A99E-2F90EE8910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9" r="2027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382AD09-00BB-C7BF-5A0E-4610E549ABC2}"/>
              </a:ext>
            </a:extLst>
          </p:cNvPr>
          <p:cNvSpPr/>
          <p:nvPr/>
        </p:nvSpPr>
        <p:spPr>
          <a:xfrm>
            <a:off x="0" y="-7047"/>
            <a:ext cx="9143999" cy="686504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66000">
                <a:schemeClr val="tx1"/>
              </a:gs>
              <a:gs pos="83000">
                <a:schemeClr val="tx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FC08F3-D916-5AD6-7ACA-66523E22D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33" y="3178218"/>
            <a:ext cx="4292600" cy="2781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27C80E-1163-45FF-1E02-AA8C76E6D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46" y="-651354"/>
            <a:ext cx="4537774" cy="36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42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76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“And they seemed only a few days…”</dc:title>
  <dc:creator>Jeremiah Cox</dc:creator>
  <cp:lastModifiedBy>Jeremiah Cox</cp:lastModifiedBy>
  <cp:revision>6</cp:revision>
  <dcterms:created xsi:type="dcterms:W3CDTF">2021-03-05T21:22:30Z</dcterms:created>
  <dcterms:modified xsi:type="dcterms:W3CDTF">2023-02-25T18:14:52Z</dcterms:modified>
</cp:coreProperties>
</file>