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102" d="100"/>
          <a:sy n="102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2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4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0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7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2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4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32214-F6D0-9448-89C8-953F72F492E1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67FD-D3A7-954F-993B-5BD497836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9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9068A-3A5C-9169-CE4C-56513091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0876B-5C03-BF7C-55BC-BF2A36E8B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5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6CA2E7F-1FE3-2D15-049E-46170FC36C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736600" y="1787226"/>
            <a:ext cx="7670800" cy="328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523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E6CA2E7F-1FE3-2D15-049E-46170FC36C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736600" y="1787226"/>
            <a:ext cx="7670800" cy="328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5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A187D5-CA05-8B5B-9571-2E6429A94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1802530" y="-250521"/>
            <a:ext cx="5538940" cy="23709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4958-FDDB-A555-0B80-CDAEC151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816274"/>
            <a:ext cx="8451850" cy="47974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/>
              <a:t>The Kingdom in Prophecy</a:t>
            </a:r>
          </a:p>
          <a:p>
            <a:r>
              <a:rPr lang="en-US" sz="3500" dirty="0"/>
              <a:t>Nebuchadnezzar’s dream – </a:t>
            </a:r>
            <a:r>
              <a:rPr lang="en-US" sz="3500" i="1" dirty="0"/>
              <a:t>Daniel 2:26-45</a:t>
            </a:r>
          </a:p>
          <a:p>
            <a:pPr lvl="1"/>
            <a:r>
              <a:rPr lang="en-US" sz="3500" i="1" dirty="0"/>
              <a:t>“latter days” </a:t>
            </a:r>
            <a:r>
              <a:rPr lang="en-US" sz="3500" dirty="0"/>
              <a:t>(</a:t>
            </a:r>
            <a:r>
              <a:rPr lang="en-US" sz="3500" i="1" dirty="0"/>
              <a:t>v. 28</a:t>
            </a:r>
            <a:r>
              <a:rPr lang="en-US" sz="3500" dirty="0"/>
              <a:t>)</a:t>
            </a:r>
          </a:p>
          <a:p>
            <a:pPr lvl="1"/>
            <a:r>
              <a:rPr lang="en-US" sz="3500" dirty="0"/>
              <a:t>Dream – (</a:t>
            </a:r>
            <a:r>
              <a:rPr lang="en-US" sz="3500" i="1" dirty="0"/>
              <a:t>vv. 31-35</a:t>
            </a:r>
            <a:r>
              <a:rPr lang="en-US" sz="3500" dirty="0"/>
              <a:t>)</a:t>
            </a:r>
          </a:p>
          <a:p>
            <a:pPr lvl="1"/>
            <a:r>
              <a:rPr lang="en-US" sz="3500" dirty="0"/>
              <a:t>Interpretation – (</a:t>
            </a:r>
            <a:r>
              <a:rPr lang="en-US" sz="3500" i="1" dirty="0"/>
              <a:t>vv. 36-45</a:t>
            </a:r>
            <a:r>
              <a:rPr lang="en-US" sz="3500" dirty="0"/>
              <a:t>) – world empires in succession beginning with Babylon.</a:t>
            </a:r>
          </a:p>
          <a:p>
            <a:pPr lvl="1"/>
            <a:r>
              <a:rPr lang="en-US" sz="3500" dirty="0"/>
              <a:t>Head/gold (Babylon); Chest/arms/silver (</a:t>
            </a:r>
            <a:r>
              <a:rPr lang="en-US" sz="3500" dirty="0" err="1"/>
              <a:t>Medo</a:t>
            </a:r>
            <a:r>
              <a:rPr lang="en-US" sz="3500" dirty="0"/>
              <a:t>-Persia); Belly/thighs/bronze (Greece); Legs/feet/iron/clay (Rome)</a:t>
            </a:r>
          </a:p>
          <a:p>
            <a:pPr lvl="1"/>
            <a:r>
              <a:rPr lang="en-US" sz="3500" dirty="0"/>
              <a:t>The Kingdom prophesied to be established during the Roman empire.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B25217-FD73-E007-CF71-32416189C33E}"/>
              </a:ext>
            </a:extLst>
          </p:cNvPr>
          <p:cNvSpPr/>
          <p:nvPr/>
        </p:nvSpPr>
        <p:spPr>
          <a:xfrm>
            <a:off x="5649238" y="815976"/>
            <a:ext cx="1390389" cy="8249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34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A187D5-CA05-8B5B-9571-2E6429A94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1802530" y="-250521"/>
            <a:ext cx="5538940" cy="23709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4958-FDDB-A555-0B80-CDAEC151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816274"/>
            <a:ext cx="8451850" cy="4797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Kingdom in Prophecy</a:t>
            </a:r>
          </a:p>
          <a:p>
            <a:r>
              <a:rPr lang="en-US" sz="3200" dirty="0"/>
              <a:t>Nebuchadnezzar’s dream – </a:t>
            </a:r>
            <a:r>
              <a:rPr lang="en-US" sz="3200" i="1" dirty="0"/>
              <a:t>Daniel 2:26-45</a:t>
            </a:r>
          </a:p>
          <a:p>
            <a:r>
              <a:rPr lang="en-US" sz="3200" dirty="0"/>
              <a:t>Prophecy about the mountain of the Lord’s house – </a:t>
            </a:r>
            <a:r>
              <a:rPr lang="en-US" sz="3200" i="1" dirty="0"/>
              <a:t>Isaiah 2:2-4</a:t>
            </a:r>
          </a:p>
          <a:p>
            <a:pPr lvl="1"/>
            <a:r>
              <a:rPr lang="en-US" sz="3200" i="1" dirty="0"/>
              <a:t>“latter days” – </a:t>
            </a:r>
            <a:r>
              <a:rPr lang="en-US" sz="3200" dirty="0"/>
              <a:t>(</a:t>
            </a:r>
            <a:r>
              <a:rPr lang="en-US" sz="3200" i="1" dirty="0"/>
              <a:t>v. 2a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Mountain (government/kingdom) – (</a:t>
            </a:r>
            <a:r>
              <a:rPr lang="en-US" sz="3200" i="1" dirty="0"/>
              <a:t>v. 2b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Zion/Jerusalem – (</a:t>
            </a:r>
            <a:r>
              <a:rPr lang="en-US" sz="3200" i="1" dirty="0"/>
              <a:t>v. 3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Reconciliation and peace – (</a:t>
            </a:r>
            <a:r>
              <a:rPr lang="en-US" sz="3200" i="1" dirty="0"/>
              <a:t>vv. 3-4</a:t>
            </a:r>
            <a:r>
              <a:rPr lang="en-US" sz="3200" dirty="0"/>
              <a:t>)</a:t>
            </a:r>
          </a:p>
          <a:p>
            <a:pPr lvl="1"/>
            <a:endParaRPr lang="en-US" sz="35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B25217-FD73-E007-CF71-32416189C33E}"/>
              </a:ext>
            </a:extLst>
          </p:cNvPr>
          <p:cNvSpPr/>
          <p:nvPr/>
        </p:nvSpPr>
        <p:spPr>
          <a:xfrm>
            <a:off x="5649238" y="815976"/>
            <a:ext cx="1390389" cy="8249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8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A187D5-CA05-8B5B-9571-2E6429A94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1802530" y="-250521"/>
            <a:ext cx="5538940" cy="23709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4958-FDDB-A555-0B80-CDAEC151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816274"/>
            <a:ext cx="8451850" cy="47974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/>
              <a:t>The Kingdom in Prophecy</a:t>
            </a:r>
          </a:p>
          <a:p>
            <a:r>
              <a:rPr lang="en-US" sz="3500" dirty="0"/>
              <a:t>Nebuchadnezzar’s dream – </a:t>
            </a:r>
            <a:r>
              <a:rPr lang="en-US" sz="3500" i="1" dirty="0"/>
              <a:t>Daniel 2:26-45</a:t>
            </a:r>
            <a:endParaRPr lang="en-US" sz="3500" dirty="0"/>
          </a:p>
          <a:p>
            <a:r>
              <a:rPr lang="en-US" sz="3500" dirty="0"/>
              <a:t>Prophecy about the mountain of the Lord’s house – </a:t>
            </a:r>
            <a:r>
              <a:rPr lang="en-US" sz="3500" i="1" dirty="0"/>
              <a:t>Isaiah 2:2-4</a:t>
            </a:r>
          </a:p>
          <a:p>
            <a:r>
              <a:rPr lang="en-US" sz="3500" dirty="0"/>
              <a:t>Prophecy about the Spirit poured out –            </a:t>
            </a:r>
            <a:r>
              <a:rPr lang="en-US" sz="3500" i="1" dirty="0"/>
              <a:t>Joel 2:28-32</a:t>
            </a:r>
          </a:p>
          <a:p>
            <a:pPr lvl="1"/>
            <a:r>
              <a:rPr lang="en-US" sz="3500" i="1" dirty="0"/>
              <a:t>“afterward”</a:t>
            </a:r>
            <a:r>
              <a:rPr lang="en-US" sz="3500" dirty="0"/>
              <a:t> – (</a:t>
            </a:r>
            <a:r>
              <a:rPr lang="en-US" sz="3500" i="1" dirty="0"/>
              <a:t>v. 28</a:t>
            </a:r>
            <a:r>
              <a:rPr lang="en-US" sz="3500" dirty="0"/>
              <a:t>) – </a:t>
            </a:r>
            <a:r>
              <a:rPr lang="en-US" sz="3500" i="1" dirty="0"/>
              <a:t>“last days” </a:t>
            </a:r>
            <a:r>
              <a:rPr lang="en-US" sz="3500" dirty="0"/>
              <a:t>(</a:t>
            </a:r>
            <a:r>
              <a:rPr lang="en-US" sz="3500" i="1" dirty="0"/>
              <a:t>Acts 2:17</a:t>
            </a:r>
            <a:r>
              <a:rPr lang="en-US" sz="3500" dirty="0"/>
              <a:t>)</a:t>
            </a:r>
          </a:p>
          <a:p>
            <a:pPr lvl="1"/>
            <a:r>
              <a:rPr lang="en-US" sz="3500" dirty="0"/>
              <a:t>Spirit poured out/word of the Lord revealed – (</a:t>
            </a:r>
            <a:r>
              <a:rPr lang="en-US" sz="3500" i="1" dirty="0"/>
              <a:t>vv. 28-31</a:t>
            </a:r>
            <a:r>
              <a:rPr lang="en-US" sz="3500" dirty="0"/>
              <a:t>)</a:t>
            </a:r>
          </a:p>
          <a:p>
            <a:pPr lvl="1"/>
            <a:r>
              <a:rPr lang="en-US" sz="3500" dirty="0"/>
              <a:t>Salvation – (</a:t>
            </a:r>
            <a:r>
              <a:rPr lang="en-US" sz="3500" i="1" dirty="0"/>
              <a:t>v. 32a</a:t>
            </a:r>
            <a:r>
              <a:rPr lang="en-US" sz="3500" dirty="0"/>
              <a:t>)</a:t>
            </a:r>
          </a:p>
          <a:p>
            <a:pPr lvl="1"/>
            <a:r>
              <a:rPr lang="en-US" sz="3500" dirty="0"/>
              <a:t>Jerusalem – (</a:t>
            </a:r>
            <a:r>
              <a:rPr lang="en-US" sz="3500" i="1" dirty="0"/>
              <a:t>v. 32b</a:t>
            </a:r>
            <a:r>
              <a:rPr lang="en-US" sz="3500" dirty="0"/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B25217-FD73-E007-CF71-32416189C33E}"/>
              </a:ext>
            </a:extLst>
          </p:cNvPr>
          <p:cNvSpPr/>
          <p:nvPr/>
        </p:nvSpPr>
        <p:spPr>
          <a:xfrm>
            <a:off x="5649238" y="815976"/>
            <a:ext cx="1390389" cy="8249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A187D5-CA05-8B5B-9571-2E6429A94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1802530" y="-250521"/>
            <a:ext cx="5538940" cy="23709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4958-FDDB-A555-0B80-CDAEC151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816274"/>
            <a:ext cx="8451850" cy="4797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Kingdom at Hand</a:t>
            </a:r>
          </a:p>
          <a:p>
            <a:r>
              <a:rPr lang="en-US" sz="3200" dirty="0"/>
              <a:t>John’s preaching – </a:t>
            </a:r>
            <a:r>
              <a:rPr lang="en-US" sz="3200" i="1" dirty="0"/>
              <a:t>Matthew 3:1-3</a:t>
            </a:r>
          </a:p>
          <a:p>
            <a:r>
              <a:rPr lang="en-US" sz="3200" dirty="0"/>
              <a:t>Jesus’ preaching – </a:t>
            </a:r>
            <a:r>
              <a:rPr lang="en-US" sz="3200" i="1" dirty="0"/>
              <a:t>Matthew 4:12-17 </a:t>
            </a:r>
            <a:r>
              <a:rPr lang="en-US" sz="3200" dirty="0"/>
              <a:t>(</a:t>
            </a:r>
            <a:r>
              <a:rPr lang="en-US" sz="3200" i="1" dirty="0" err="1"/>
              <a:t>cf.Isaiah</a:t>
            </a:r>
            <a:r>
              <a:rPr lang="en-US" sz="3200" i="1" dirty="0"/>
              <a:t> 9</a:t>
            </a:r>
            <a:r>
              <a:rPr lang="en-US" sz="3200" dirty="0"/>
              <a:t>)</a:t>
            </a:r>
          </a:p>
          <a:p>
            <a:r>
              <a:rPr lang="en-US" sz="3200" dirty="0"/>
              <a:t>Kingdom preceded by Jesus’ ascension –        </a:t>
            </a:r>
            <a:r>
              <a:rPr lang="en-US" sz="3200" i="1" dirty="0"/>
              <a:t>Luke 19:11-12, 15; Daniel 7:13-14</a:t>
            </a:r>
          </a:p>
          <a:p>
            <a:r>
              <a:rPr lang="en-US" sz="3200" dirty="0"/>
              <a:t>Kingdom’s proximity to generation in Jesus’ lifetime – </a:t>
            </a:r>
            <a:r>
              <a:rPr lang="en-US" sz="3200" i="1" dirty="0"/>
              <a:t>Mark 9:1 </a:t>
            </a:r>
            <a:r>
              <a:rPr lang="en-US" sz="3200" dirty="0"/>
              <a:t>– present with power.</a:t>
            </a:r>
          </a:p>
          <a:p>
            <a:r>
              <a:rPr lang="en-US" sz="3200" dirty="0"/>
              <a:t>Tarry in Jerusalem until promise of Spirit –      </a:t>
            </a:r>
            <a:r>
              <a:rPr lang="en-US" sz="3200" i="1" dirty="0"/>
              <a:t>Luke 24:49; Acts 1:4-5, 8</a:t>
            </a:r>
            <a:r>
              <a:rPr lang="en-US" sz="3200" dirty="0"/>
              <a:t> (power)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B25217-FD73-E007-CF71-32416189C33E}"/>
              </a:ext>
            </a:extLst>
          </p:cNvPr>
          <p:cNvSpPr/>
          <p:nvPr/>
        </p:nvSpPr>
        <p:spPr>
          <a:xfrm>
            <a:off x="5649238" y="815976"/>
            <a:ext cx="1390389" cy="8249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5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A187D5-CA05-8B5B-9571-2E6429A94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1802530" y="-250521"/>
            <a:ext cx="5538940" cy="23709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4958-FDDB-A555-0B80-CDAEC151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816274"/>
            <a:ext cx="8451850" cy="479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The Establishment of the Kingdom</a:t>
            </a:r>
          </a:p>
          <a:p>
            <a:r>
              <a:rPr lang="en-US" sz="3200" dirty="0"/>
              <a:t>Ascension, apostles to Jerusalem – </a:t>
            </a:r>
            <a:r>
              <a:rPr lang="en-US" sz="3200" i="1" dirty="0"/>
              <a:t>Acts 1:9, 12</a:t>
            </a:r>
          </a:p>
          <a:p>
            <a:r>
              <a:rPr lang="en-US" sz="3200" dirty="0"/>
              <a:t>Receive Promise of the HS, and power –            </a:t>
            </a:r>
            <a:r>
              <a:rPr lang="en-US" sz="3200" i="1" dirty="0"/>
              <a:t>Acts 2:1-4, 7-8, 12 </a:t>
            </a:r>
            <a:r>
              <a:rPr lang="en-US" sz="3200" dirty="0"/>
              <a:t>(</a:t>
            </a:r>
            <a:r>
              <a:rPr lang="en-US" sz="3200" i="1" dirty="0"/>
              <a:t>cf. Mark 9:1</a:t>
            </a:r>
            <a:r>
              <a:rPr lang="en-US" sz="3200" dirty="0"/>
              <a:t>)</a:t>
            </a:r>
          </a:p>
          <a:p>
            <a:r>
              <a:rPr lang="en-US" sz="3200" dirty="0"/>
              <a:t>Explanation of Peter – </a:t>
            </a:r>
            <a:r>
              <a:rPr lang="en-US" sz="3200" i="1" dirty="0"/>
              <a:t>Acts 2:14-21                    </a:t>
            </a:r>
            <a:r>
              <a:rPr lang="en-US" sz="3200" dirty="0"/>
              <a:t>(</a:t>
            </a:r>
            <a:r>
              <a:rPr lang="en-US" sz="3200" i="1" dirty="0"/>
              <a:t>cf. Joel 2:28-32</a:t>
            </a:r>
            <a:r>
              <a:rPr lang="en-US" sz="3200" dirty="0"/>
              <a:t>)</a:t>
            </a:r>
          </a:p>
          <a:p>
            <a:r>
              <a:rPr lang="en-US" sz="3200" dirty="0"/>
              <a:t>Word/Jerusalem, Jesus/king – </a:t>
            </a:r>
            <a:r>
              <a:rPr lang="en-US" sz="3200" i="1" dirty="0"/>
              <a:t>Acts 2:22ff</a:t>
            </a:r>
            <a:endParaRPr lang="en-US" sz="3200" dirty="0"/>
          </a:p>
          <a:p>
            <a:r>
              <a:rPr lang="en-US" sz="3200" i="1" dirty="0"/>
              <a:t>“Yet I have set My king on My holy hill of Zion.”</a:t>
            </a:r>
            <a:r>
              <a:rPr lang="en-US" sz="3200" dirty="0"/>
              <a:t> (</a:t>
            </a:r>
            <a:r>
              <a:rPr lang="en-US" sz="3200" i="1" dirty="0"/>
              <a:t>Psalm 2:6</a:t>
            </a:r>
            <a:r>
              <a:rPr lang="en-US" sz="3200" dirty="0"/>
              <a:t>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B25217-FD73-E007-CF71-32416189C33E}"/>
              </a:ext>
            </a:extLst>
          </p:cNvPr>
          <p:cNvSpPr/>
          <p:nvPr/>
        </p:nvSpPr>
        <p:spPr>
          <a:xfrm>
            <a:off x="5636712" y="244258"/>
            <a:ext cx="1390389" cy="54488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9D60111-3677-AD1D-412F-5568E53DC100}"/>
              </a:ext>
            </a:extLst>
          </p:cNvPr>
          <p:cNvSpPr/>
          <p:nvPr/>
        </p:nvSpPr>
        <p:spPr>
          <a:xfrm>
            <a:off x="5636712" y="1164920"/>
            <a:ext cx="1390389" cy="41022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7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A187D5-CA05-8B5B-9571-2E6429A94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1802530" y="-250521"/>
            <a:ext cx="5538940" cy="23709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4958-FDDB-A555-0B80-CDAEC151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816274"/>
            <a:ext cx="8451850" cy="479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The Kingdom Discussed as a Present Reality</a:t>
            </a:r>
          </a:p>
          <a:p>
            <a:r>
              <a:rPr lang="en-US" sz="3200" dirty="0"/>
              <a:t>Scattered preaching the kingdom – </a:t>
            </a:r>
            <a:r>
              <a:rPr lang="en-US" sz="3200" i="1" dirty="0"/>
              <a:t>Acts 8:4, 12; 19:3; 20:25; 28:23, 30-31</a:t>
            </a:r>
          </a:p>
          <a:p>
            <a:r>
              <a:rPr lang="en-US" sz="3200" dirty="0"/>
              <a:t>Conflict addressed by showing the focus of the kingdom – </a:t>
            </a:r>
            <a:r>
              <a:rPr lang="en-US" sz="3200" i="1" dirty="0"/>
              <a:t>Romans 14:17</a:t>
            </a:r>
          </a:p>
          <a:p>
            <a:r>
              <a:rPr lang="en-US" sz="3200" dirty="0"/>
              <a:t>Lord’s Supper – </a:t>
            </a:r>
            <a:r>
              <a:rPr lang="en-US" sz="3200" i="1" dirty="0"/>
              <a:t>1 Corinthians 11:20, 23-26; Matthew 26:29 </a:t>
            </a:r>
            <a:r>
              <a:rPr lang="en-US" sz="3200" dirty="0"/>
              <a:t>– memorial in kingdom.</a:t>
            </a:r>
          </a:p>
          <a:p>
            <a:r>
              <a:rPr lang="en-US" sz="3200" dirty="0"/>
              <a:t>Presently in kingdom – </a:t>
            </a:r>
            <a:r>
              <a:rPr lang="en-US" sz="3200" i="1" dirty="0"/>
              <a:t>Colossians 1:13; 4:11</a:t>
            </a:r>
          </a:p>
          <a:p>
            <a:r>
              <a:rPr lang="en-US" sz="3200" dirty="0"/>
              <a:t>John a companion in the kingdom – </a:t>
            </a:r>
            <a:r>
              <a:rPr lang="en-US" sz="3200" i="1" dirty="0"/>
              <a:t>Rev. 1:9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B25217-FD73-E007-CF71-32416189C33E}"/>
              </a:ext>
            </a:extLst>
          </p:cNvPr>
          <p:cNvSpPr/>
          <p:nvPr/>
        </p:nvSpPr>
        <p:spPr>
          <a:xfrm>
            <a:off x="5636712" y="244257"/>
            <a:ext cx="1390389" cy="4947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A187D5-CA05-8B5B-9571-2E6429A94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7" t="20469" b="1"/>
          <a:stretch/>
        </p:blipFill>
        <p:spPr>
          <a:xfrm>
            <a:off x="1802530" y="-250521"/>
            <a:ext cx="5538940" cy="237098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74958-FDDB-A555-0B80-CDAEC1519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075" y="1816274"/>
            <a:ext cx="8451850" cy="479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If the Kingdom Has Not Come</a:t>
            </a:r>
          </a:p>
          <a:p>
            <a:r>
              <a:rPr lang="en-US" sz="3200" dirty="0"/>
              <a:t>Christ is not King – </a:t>
            </a:r>
            <a:r>
              <a:rPr lang="en-US" sz="3200" i="1" dirty="0"/>
              <a:t>Acts 2:34-36</a:t>
            </a:r>
          </a:p>
          <a:p>
            <a:r>
              <a:rPr lang="en-US" sz="3200" dirty="0"/>
              <a:t>Christ is not High Priest – </a:t>
            </a:r>
            <a:r>
              <a:rPr lang="en-US" sz="3200" i="1" dirty="0"/>
              <a:t>Psalm 110                    </a:t>
            </a:r>
            <a:r>
              <a:rPr lang="en-US" sz="3200" dirty="0"/>
              <a:t>(</a:t>
            </a:r>
            <a:r>
              <a:rPr lang="en-US" sz="3200" i="1" dirty="0"/>
              <a:t>cf. Acts 2:34-35</a:t>
            </a:r>
            <a:r>
              <a:rPr lang="en-US" sz="3200" dirty="0"/>
              <a:t>); </a:t>
            </a:r>
            <a:r>
              <a:rPr lang="en-US" sz="3200" i="1" dirty="0"/>
              <a:t>Zechariah 6:12-13</a:t>
            </a:r>
          </a:p>
          <a:p>
            <a:r>
              <a:rPr lang="en-US" sz="3200" dirty="0"/>
              <a:t>Cannot be born again – </a:t>
            </a:r>
            <a:r>
              <a:rPr lang="en-US" sz="3200" i="1" dirty="0"/>
              <a:t>John 3:3, 5</a:t>
            </a:r>
          </a:p>
          <a:p>
            <a:r>
              <a:rPr lang="en-US" sz="3200" dirty="0"/>
              <a:t>In darkness and sin – </a:t>
            </a:r>
            <a:r>
              <a:rPr lang="en-US" sz="3200" i="1" dirty="0"/>
              <a:t>Colossians 1:13-14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B25217-FD73-E007-CF71-32416189C33E}"/>
              </a:ext>
            </a:extLst>
          </p:cNvPr>
          <p:cNvSpPr/>
          <p:nvPr/>
        </p:nvSpPr>
        <p:spPr>
          <a:xfrm>
            <a:off x="5636712" y="244257"/>
            <a:ext cx="1390389" cy="4947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7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111</TotalTime>
  <Words>480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4</cp:revision>
  <dcterms:created xsi:type="dcterms:W3CDTF">2023-02-08T22:33:54Z</dcterms:created>
  <dcterms:modified xsi:type="dcterms:W3CDTF">2023-02-11T18:11:20Z</dcterms:modified>
</cp:coreProperties>
</file>