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3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 snapToObjects="1">
      <p:cViewPr varScale="1">
        <p:scale>
          <a:sx n="102" d="100"/>
          <a:sy n="102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8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8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8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D3F3-28AA-884E-881D-D56955BADD3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4623-8FC8-9545-B9C5-58E16622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5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0A43-55DD-FE42-BCD3-1139D29C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BDCC-908B-6B44-B6BE-14382C8DA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5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7FE484-AA29-8CF1-272E-6418BF331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2" y="2191842"/>
            <a:ext cx="7751655" cy="331598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ED38D-D936-DA4A-B895-D6B21BE7E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71438" y="6165443"/>
            <a:ext cx="3665575" cy="6925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James 2:13</a:t>
            </a:r>
          </a:p>
        </p:txBody>
      </p:sp>
    </p:spTree>
    <p:extLst>
      <p:ext uri="{BB962C8B-B14F-4D97-AF65-F5344CB8AC3E}">
        <p14:creationId xmlns:p14="http://schemas.microsoft.com/office/powerpoint/2010/main" val="399570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7FE484-AA29-8CF1-272E-6418BF331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2" y="2191842"/>
            <a:ext cx="7751655" cy="331598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ED38D-D936-DA4A-B895-D6B21BE7E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71438" y="6165443"/>
            <a:ext cx="3665575" cy="6925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James 2:13</a:t>
            </a:r>
          </a:p>
        </p:txBody>
      </p:sp>
    </p:spTree>
    <p:extLst>
      <p:ext uri="{BB962C8B-B14F-4D97-AF65-F5344CB8AC3E}">
        <p14:creationId xmlns:p14="http://schemas.microsoft.com/office/powerpoint/2010/main" val="421972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E0048F-D925-2F4A-8A7C-01E4BA0ADF21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1585828"/>
            <a:ext cx="8718947" cy="4980557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God is Just</a:t>
            </a:r>
          </a:p>
          <a:p>
            <a:r>
              <a:rPr lang="en-US" sz="3200" dirty="0"/>
              <a:t>His judgment is promised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Ecclesiastes 12:14</a:t>
            </a:r>
          </a:p>
          <a:p>
            <a:r>
              <a:rPr lang="en-US" sz="3200" dirty="0"/>
              <a:t>His judgment is just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51:4</a:t>
            </a:r>
          </a:p>
          <a:p>
            <a:r>
              <a:rPr lang="en-US" sz="3200" dirty="0"/>
              <a:t>His judgment is certain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Habakkuk 1:13;       Psalm 11:4-7</a:t>
            </a:r>
          </a:p>
          <a:p>
            <a:r>
              <a:rPr lang="en-US" sz="3200" dirty="0"/>
              <a:t>We all are before Him as unrighteous –      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3:9-10, 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415A3A-13B9-9662-22B6-096DB7AC7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99" y="291616"/>
            <a:ext cx="8731474" cy="100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3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E0048F-D925-2F4A-8A7C-01E4BA0ADF21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1585828"/>
            <a:ext cx="8718947" cy="4980557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God is Just</a:t>
            </a:r>
          </a:p>
          <a:p>
            <a:pPr marL="0" indent="0">
              <a:buNone/>
            </a:pPr>
            <a:r>
              <a:rPr lang="en-US" sz="3200" b="1" dirty="0"/>
              <a:t>God Does Not Want Any to Perish</a:t>
            </a:r>
          </a:p>
          <a:p>
            <a:r>
              <a:rPr lang="en-US" sz="3200" dirty="0"/>
              <a:t>He takes no pleasure in punishment of wicked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Ezekiel 18:23, 32</a:t>
            </a:r>
          </a:p>
          <a:p>
            <a:r>
              <a:rPr lang="en-US" sz="3200" dirty="0"/>
              <a:t>He wants all to be saved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1 Timothy 2:4;               2 Peter 3:9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415A3A-13B9-9662-22B6-096DB7AC7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99" y="291616"/>
            <a:ext cx="8731474" cy="100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1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C78CA0-2489-AC5C-1DF4-4CFEF2496E1D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1553897"/>
            <a:ext cx="8718947" cy="4323030"/>
          </a:xfrm>
          <a:noFill/>
          <a:effectLst>
            <a:softEdge rad="381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God is Abundant in Mercy </a:t>
            </a:r>
            <a:r>
              <a:rPr lang="en-US" sz="3200" i="1" dirty="0"/>
              <a:t>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86:5</a:t>
            </a:r>
          </a:p>
          <a:p>
            <a:r>
              <a:rPr lang="en-US" sz="3200" dirty="0"/>
              <a:t>He is the Father of mercies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2 Corinthians 1:3</a:t>
            </a:r>
          </a:p>
          <a:p>
            <a:r>
              <a:rPr lang="en-US" sz="3200" dirty="0"/>
              <a:t>He is rich in mercy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Ephesians 2:4</a:t>
            </a:r>
          </a:p>
          <a:p>
            <a:r>
              <a:rPr lang="en-US" sz="3200" dirty="0"/>
              <a:t>His mercy is from everlasting to everlasting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103:17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8034F0-2ABE-D6D9-866E-E3C8ECF29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6" y="276369"/>
            <a:ext cx="8718947" cy="100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8F6F92-CD34-8DBD-6714-C210380DED3E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2244407"/>
            <a:ext cx="8718947" cy="4321464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God’s Mercy is More Powerful than His Judgment</a:t>
            </a:r>
            <a:endParaRPr lang="en-US" sz="3200" i="1" dirty="0"/>
          </a:p>
          <a:p>
            <a:r>
              <a:rPr lang="en-US" sz="3200" dirty="0"/>
              <a:t>His mercy triumphs over judgment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James 2:13</a:t>
            </a:r>
          </a:p>
          <a:p>
            <a:r>
              <a:rPr lang="en-US" sz="3200" dirty="0"/>
              <a:t>Forgiveness of sin comes from mercy –           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51:1-2</a:t>
            </a:r>
          </a:p>
          <a:p>
            <a:r>
              <a:rPr lang="en-US" sz="3200" dirty="0"/>
              <a:t>God’s grace abounds much more –</a:t>
            </a:r>
            <a:r>
              <a:rPr lang="en-US" sz="3200" i="1" dirty="0"/>
              <a:t>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5:20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90DB7-4C87-D4A0-053A-0AED5492A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6" y="292129"/>
            <a:ext cx="8718947" cy="166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8F6F92-CD34-8DBD-6714-C210380DED3E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2244407"/>
            <a:ext cx="8718947" cy="4321464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Mercy Does Not Negate Judgment</a:t>
            </a:r>
          </a:p>
          <a:p>
            <a:r>
              <a:rPr lang="en-US" sz="3200" dirty="0"/>
              <a:t>God’s mercy doesn’t mean He overlooks or ignores sin.</a:t>
            </a:r>
          </a:p>
          <a:p>
            <a:r>
              <a:rPr lang="en-US" sz="3200" dirty="0"/>
              <a:t>Mercy and truth are joined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Proverbs 16:6</a:t>
            </a:r>
          </a:p>
          <a:p>
            <a:r>
              <a:rPr lang="en-US" sz="3200" dirty="0"/>
              <a:t>Mercy upon those according to a certain rule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Galatians 6:16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90DB7-4C87-D4A0-053A-0AED5492A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6" y="292129"/>
            <a:ext cx="8718947" cy="166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3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F2ED10-D641-6964-48D2-D327350FB35A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2244407"/>
            <a:ext cx="8718947" cy="4321464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God’s Mercy is Specific, Thus Conditional</a:t>
            </a:r>
            <a:endParaRPr lang="en-US" sz="3200" i="1" dirty="0"/>
          </a:p>
          <a:p>
            <a:r>
              <a:rPr lang="en-US" sz="3200" dirty="0"/>
              <a:t>He will have mercy on whomever He will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9:15, 18</a:t>
            </a:r>
          </a:p>
          <a:p>
            <a:r>
              <a:rPr lang="en-US" sz="3200" dirty="0"/>
              <a:t>Location in Christ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Galatians 6:12-16</a:t>
            </a:r>
          </a:p>
          <a:p>
            <a:pPr lvl="1"/>
            <a:r>
              <a:rPr lang="en-US" sz="3200" dirty="0"/>
              <a:t>Sure mercies of David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Isaiah 55:3;                Acts 13:22-23, 32-34</a:t>
            </a:r>
          </a:p>
          <a:p>
            <a:pPr lvl="1"/>
            <a:r>
              <a:rPr lang="en-US" sz="3200" dirty="0"/>
              <a:t>The </a:t>
            </a:r>
            <a:r>
              <a:rPr lang="en-US" sz="3200" i="1" dirty="0"/>
              <a:t>“rule” </a:t>
            </a:r>
            <a:r>
              <a:rPr lang="en-US" sz="3200" dirty="0"/>
              <a:t>involves a new creation –                  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2 Corinthians 5:17; Galatians 3:26-27;      Romans 8:1; 1 Peter 1:3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41467B-1C25-0A6D-8854-B6025CF06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6" y="292129"/>
            <a:ext cx="8718947" cy="166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7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F2ED10-D641-6964-48D2-D327350FB35A}"/>
              </a:ext>
            </a:extLst>
          </p:cNvPr>
          <p:cNvSpPr/>
          <p:nvPr/>
        </p:nvSpPr>
        <p:spPr>
          <a:xfrm>
            <a:off x="2" y="0"/>
            <a:ext cx="9143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1000">
                <a:schemeClr val="bg1">
                  <a:alpha val="65000"/>
                </a:schemeClr>
              </a:gs>
              <a:gs pos="67000">
                <a:schemeClr val="bg1">
                  <a:alpha val="80000"/>
                </a:schemeClr>
              </a:gs>
              <a:gs pos="9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40C4-65CB-E847-8167-882A3799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28" y="2244407"/>
            <a:ext cx="8718947" cy="4321464"/>
          </a:xfrm>
          <a:noFill/>
          <a:effectLst>
            <a:softEdge rad="381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God’s Mercy is Specific, Thus Conditional</a:t>
            </a:r>
            <a:endParaRPr lang="en-US" sz="3200" i="1" dirty="0"/>
          </a:p>
          <a:p>
            <a:r>
              <a:rPr lang="en-US" sz="3200" dirty="0"/>
              <a:t>He will have mercy on whomever He will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Romans 9:15, 18</a:t>
            </a:r>
          </a:p>
          <a:p>
            <a:r>
              <a:rPr lang="en-US" sz="3200" dirty="0"/>
              <a:t>Location in Christ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Galatians 6:12-16</a:t>
            </a:r>
          </a:p>
          <a:p>
            <a:r>
              <a:rPr lang="en-US" sz="3200" dirty="0"/>
              <a:t>Manner of life – </a:t>
            </a:r>
            <a:r>
              <a:rPr lang="en-US" sz="32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Jonah 2:8; James 2:13;                   1 John 2:3-6</a:t>
            </a:r>
            <a:r>
              <a:rPr lang="en-US" sz="3200" i="1" dirty="0"/>
              <a:t> </a:t>
            </a:r>
            <a:r>
              <a:rPr lang="en-US" sz="3200" dirty="0"/>
              <a:t>– mercy can be forsaken.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41467B-1C25-0A6D-8854-B6025CF06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6" y="292129"/>
            <a:ext cx="8718947" cy="166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0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156</TotalTime>
  <Words>288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         Triumphs          Over Judgment</dc:title>
  <dc:creator>Jeremiah Cox</dc:creator>
  <cp:lastModifiedBy>Jeremiah Cox</cp:lastModifiedBy>
  <cp:revision>10</cp:revision>
  <dcterms:created xsi:type="dcterms:W3CDTF">2020-03-19T16:06:35Z</dcterms:created>
  <dcterms:modified xsi:type="dcterms:W3CDTF">2023-03-18T18:06:40Z</dcterms:modified>
</cp:coreProperties>
</file>