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846"/>
  </p:normalViewPr>
  <p:slideViewPr>
    <p:cSldViewPr snapToGrid="0">
      <p:cViewPr varScale="1">
        <p:scale>
          <a:sx n="88" d="100"/>
          <a:sy n="88" d="100"/>
        </p:scale>
        <p:origin x="1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1613-990E-196D-A7AA-41507AE39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DCEB8-C0F4-CEB7-EAAE-D8590C6DC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19CC6-42A8-3629-9355-14BF21F8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CE93E-0508-0C16-8A31-6FBC403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07540-4537-912A-BF02-3F24DC6E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051A-220F-0050-9271-0C978495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F0090-C9AE-7526-8A3A-F4FDBE443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932C4-0FC8-FE51-8D10-1CA94E9E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02D7D-69C5-F1E0-7965-11860B68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0C4CA-7004-F5AD-857F-7D02DF0D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2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CC3BB-D7C5-24BF-9A88-CA44D7585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3D129-84D4-1B75-9BEA-01B785636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B23E2-1EDC-9CE0-4374-80494310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83A5-9504-CC4B-8662-3C4374DF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114CD-047A-927E-E031-8074FCA6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5609-440F-133D-8DBF-E1C6ADD8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F671A-E611-8516-D1AE-B9EC3DD2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A36CC-B03D-42A3-588E-89CB12ED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5DB02-59F4-D8C7-4551-CCA0DBC0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ABF65-FBF2-0178-FFFB-FF1E1F1C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E9AC-39E7-06D5-04DB-E51E2C08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52B49-3776-5CB7-3EA4-E478BF82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E57C7-DE85-5DB8-133C-369030E6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D3442-D50D-402D-09D2-CD8BDC83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F0AE6-F290-C2BF-37BF-B9EF97EA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0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720B-5528-75A1-23EF-7F9CAA22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3F15-4B5B-5A9D-E75D-086BCCB90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3606B-EA3C-B519-8208-ED4A107A5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40FBD-2E77-3B48-0336-93F26DCA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9B081-3F67-0FA1-E770-446785E4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8EDBD-7728-4113-201F-1D182FD3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6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35BF-6165-DF27-FD5E-C554BCD0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40766-CED6-EAF7-91AF-12347ABA6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59489-344D-9C34-4C16-91360A520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484F5-92DD-5C64-2A64-621A99B4E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2C91C-CB45-829A-A190-0CC9C316F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3CFF0-C778-F9D2-B3D7-0B52DED6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BF73EB-6A90-5952-DFA5-C45825B3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F4EAD-DF7E-EBB0-B304-7162DD09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5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4C2E-9986-03FE-F8D2-7D605DF1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47458-A328-1C8E-AA83-E5AC3F65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0B7AB-F8D0-A031-C817-4DB00EEC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E5E67-66A6-2C94-7BB5-435C6F91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5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1D5C5-8D28-8364-52B5-819C903E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D837D-B456-2F3A-DF68-91837445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34F1A-4172-D6C2-3DDD-6F657FA5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0118-9A02-13A4-1F5B-356C2C74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9A3C9-D8B8-173D-2EE4-3656547C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C50CA-A135-DD1A-D9BE-DE0CB0515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32580-8255-C9E6-E187-D5D76973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0B968-99FB-0A21-9956-73018FB1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3E01F-8DAA-33D5-DB85-4A0880E7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1A3F-8C45-F72B-6F0C-41823C39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0B39D4-38C6-4A05-085B-03D200FE4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54039-638D-69E8-9CEB-4C3F9AA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EBC6A-7E3F-ED0B-DEC7-155C4D1F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59AC-3C71-EACD-7891-1125E36E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AC908-1D14-C7C3-63F0-B6FB88E0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DF11E8-4A22-4164-8048-F19CF98D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945D7-9118-4FCE-986C-3E5324CDF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3342E-45B5-E27A-4D2D-A6AB5F382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3C0B-887C-2344-A5AC-71568102E49B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9870-F676-6B24-2E43-87AF19F0F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24AC6-FA24-7DBA-BB11-AC3D850B7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4BC8-41E9-E749-9D8C-908CBB83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C847-8225-0111-1BF7-F820ED28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F1D8-C1EB-277C-DC60-6C86091AB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6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DB747F6-3DB7-0209-57DC-70EDD8123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86"/>
          <a:stretch/>
        </p:blipFill>
        <p:spPr>
          <a:xfrm>
            <a:off x="4601028" y="750176"/>
            <a:ext cx="7236276" cy="53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0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0CCA3B-D5CB-68DF-8E9F-1EA4CA4D8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87" y="83528"/>
            <a:ext cx="8701822" cy="1781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D3F8-A027-EDEA-3A13-898F9B70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171" y="1825625"/>
            <a:ext cx="8175171" cy="4768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It Was Offered By God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900" i="1" dirty="0">
                <a:solidFill>
                  <a:schemeClr val="bg1"/>
                </a:solidFill>
              </a:rPr>
              <a:t>“a body YOU have prepared for Me…To do YOUR will, O God” </a:t>
            </a:r>
            <a:r>
              <a:rPr lang="en-US" sz="3900" dirty="0">
                <a:solidFill>
                  <a:schemeClr val="bg1"/>
                </a:solidFill>
              </a:rPr>
              <a:t>(</a:t>
            </a:r>
            <a:r>
              <a:rPr lang="en-US" sz="3900" dirty="0">
                <a:solidFill>
                  <a:srgbClr val="FFC000"/>
                </a:solidFill>
              </a:rPr>
              <a:t>Hebrews 10:5, 7</a:t>
            </a:r>
            <a:r>
              <a:rPr lang="en-US" sz="3900" dirty="0">
                <a:solidFill>
                  <a:schemeClr val="bg1"/>
                </a:solidFill>
              </a:rPr>
              <a:t>).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All belongs to God. He needs nothing from us. – </a:t>
            </a:r>
            <a:r>
              <a:rPr lang="en-US" sz="3900" dirty="0">
                <a:solidFill>
                  <a:srgbClr val="FFC000"/>
                </a:solidFill>
              </a:rPr>
              <a:t>Psalm 50:7-15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What can we offer Him? – </a:t>
            </a:r>
            <a:r>
              <a:rPr lang="en-US" sz="3900" dirty="0">
                <a:solidFill>
                  <a:srgbClr val="FFC000"/>
                </a:solidFill>
              </a:rPr>
              <a:t>Micah 6:6-8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God had to offer because we had nothing to offer – </a:t>
            </a:r>
            <a:r>
              <a:rPr lang="en-US" sz="3900" dirty="0">
                <a:solidFill>
                  <a:srgbClr val="FFC000"/>
                </a:solidFill>
              </a:rPr>
              <a:t>Romans 5:6-8; Genesis 22:7-8, 14</a:t>
            </a:r>
            <a:endParaRPr lang="en-US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6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D3F8-A027-EDEA-3A13-898F9B70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171" y="1825625"/>
            <a:ext cx="8175171" cy="4768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It Was a Free-Will Offering of a Pure Human Victim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900" i="1" dirty="0">
                <a:solidFill>
                  <a:schemeClr val="bg1"/>
                </a:solidFill>
              </a:rPr>
              <a:t>“Then I said, ‘Behold, I have come…” </a:t>
            </a:r>
            <a:r>
              <a:rPr lang="en-US" sz="3900" dirty="0">
                <a:solidFill>
                  <a:schemeClr val="bg1"/>
                </a:solidFill>
              </a:rPr>
              <a:t>(</a:t>
            </a:r>
            <a:r>
              <a:rPr lang="en-US" sz="3900" dirty="0">
                <a:solidFill>
                  <a:srgbClr val="FFC000"/>
                </a:solidFill>
              </a:rPr>
              <a:t>Hebrews 10:7</a:t>
            </a:r>
            <a:r>
              <a:rPr lang="en-US" sz="3900" dirty="0">
                <a:solidFill>
                  <a:schemeClr val="bg1"/>
                </a:solidFill>
              </a:rPr>
              <a:t>) – He came willingly.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900" i="1" dirty="0">
                <a:solidFill>
                  <a:schemeClr val="bg1"/>
                </a:solidFill>
              </a:rPr>
              <a:t>“a body you have prepared for Me” </a:t>
            </a:r>
            <a:r>
              <a:rPr lang="en-US" sz="3900" dirty="0">
                <a:solidFill>
                  <a:schemeClr val="bg1"/>
                </a:solidFill>
              </a:rPr>
              <a:t>(</a:t>
            </a:r>
            <a:r>
              <a:rPr lang="en-US" sz="3900" dirty="0">
                <a:solidFill>
                  <a:srgbClr val="FFC000"/>
                </a:solidFill>
              </a:rPr>
              <a:t>Hebrews 10:6</a:t>
            </a:r>
            <a:r>
              <a:rPr lang="en-US" sz="3900" dirty="0">
                <a:solidFill>
                  <a:schemeClr val="bg1"/>
                </a:solidFill>
              </a:rPr>
              <a:t>) – He entered a body subject to temptation.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 “</a:t>
            </a:r>
            <a:r>
              <a:rPr lang="en-US" sz="3900" i="1" dirty="0">
                <a:solidFill>
                  <a:schemeClr val="bg1"/>
                </a:solidFill>
              </a:rPr>
              <a:t>To do your will, O God</a:t>
            </a:r>
            <a:r>
              <a:rPr lang="en-US" sz="3900" dirty="0">
                <a:solidFill>
                  <a:schemeClr val="bg1"/>
                </a:solidFill>
              </a:rPr>
              <a:t>” (</a:t>
            </a:r>
            <a:r>
              <a:rPr lang="en-US" sz="3900" dirty="0">
                <a:solidFill>
                  <a:srgbClr val="FFC000"/>
                </a:solidFill>
              </a:rPr>
              <a:t>Hebrews 10:7</a:t>
            </a:r>
            <a:r>
              <a:rPr lang="en-US" sz="3900" dirty="0">
                <a:solidFill>
                  <a:schemeClr val="bg1"/>
                </a:solidFill>
              </a:rPr>
              <a:t>) – He came for the sole purpose of doing God’s will, and never failed.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F661B-0F28-5135-CC52-71FFAF4A4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87" y="83528"/>
            <a:ext cx="8701822" cy="17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8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F8FD9-5CC9-75EE-3511-673583C8D001}"/>
              </a:ext>
            </a:extLst>
          </p:cNvPr>
          <p:cNvSpPr/>
          <p:nvPr/>
        </p:nvSpPr>
        <p:spPr>
          <a:xfrm>
            <a:off x="4978400" y="0"/>
            <a:ext cx="4880427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85018"/>
                </a:schemeClr>
              </a:gs>
              <a:gs pos="83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712B2-E5D3-CE74-FCA8-E37784F1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" y="79147"/>
            <a:ext cx="8301314" cy="17770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D3F8-A027-EDEA-3A13-898F9B70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5" y="1825625"/>
            <a:ext cx="8175171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Our Spiritual Service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</a:rPr>
              <a:t>Romans 12:1-2 </a:t>
            </a:r>
            <a:r>
              <a:rPr lang="en-US" sz="3600" dirty="0">
                <a:solidFill>
                  <a:schemeClr val="bg1"/>
                </a:solidFill>
              </a:rPr>
              <a:t>– the service God desires of us is our bodies as a living sacrifice.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0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6261A2-B1EA-501A-783D-964F371778AD}"/>
              </a:ext>
            </a:extLst>
          </p:cNvPr>
          <p:cNvSpPr/>
          <p:nvPr/>
        </p:nvSpPr>
        <p:spPr>
          <a:xfrm>
            <a:off x="4978400" y="0"/>
            <a:ext cx="4880427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85018"/>
                </a:schemeClr>
              </a:gs>
              <a:gs pos="83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D3F8-A027-EDEA-3A13-898F9B70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4" y="1825625"/>
            <a:ext cx="8175171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“A Body You Have Prepared For Me”/“My Ears You Have Opened”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</a:rPr>
              <a:t>Psalm 40</a:t>
            </a:r>
          </a:p>
          <a:p>
            <a:pPr marL="731520" lvl="1" indent="-4572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</a:rPr>
              <a:t>(vv. 1-5)</a:t>
            </a:r>
            <a:r>
              <a:rPr lang="en-US" sz="3600" dirty="0">
                <a:solidFill>
                  <a:schemeClr val="bg1"/>
                </a:solidFill>
              </a:rPr>
              <a:t> – Great deliverance by God.</a:t>
            </a:r>
          </a:p>
          <a:p>
            <a:pPr marL="731520" lvl="1" indent="-4572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</a:rPr>
              <a:t>(v. 6ac) </a:t>
            </a:r>
            <a:r>
              <a:rPr lang="en-US" sz="3600" dirty="0">
                <a:solidFill>
                  <a:schemeClr val="bg1"/>
                </a:solidFill>
              </a:rPr>
              <a:t>– God’s ultimate desire for man is not sacrifice of animals.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A5998-DD21-257B-A701-4400FF8D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" y="79147"/>
            <a:ext cx="8301314" cy="17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9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6261A2-B1EA-501A-783D-964F371778AD}"/>
              </a:ext>
            </a:extLst>
          </p:cNvPr>
          <p:cNvSpPr/>
          <p:nvPr/>
        </p:nvSpPr>
        <p:spPr>
          <a:xfrm>
            <a:off x="4978400" y="0"/>
            <a:ext cx="4880427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85018"/>
                </a:schemeClr>
              </a:gs>
              <a:gs pos="83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D3F8-A027-EDEA-3A13-898F9B70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4" y="1825625"/>
            <a:ext cx="8175171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“A Body You Have Prepared For Me”/“My Ears You Have Opened”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</a:rPr>
              <a:t>Psalm 40</a:t>
            </a:r>
          </a:p>
          <a:p>
            <a:pPr marL="731520" lvl="1" indent="-4572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</a:rPr>
              <a:t>(v. 6b) </a:t>
            </a:r>
            <a:r>
              <a:rPr lang="en-US" sz="3600" dirty="0">
                <a:solidFill>
                  <a:schemeClr val="bg1"/>
                </a:solidFill>
              </a:rPr>
              <a:t>– God gave man ears to listen and obey His word </a:t>
            </a:r>
            <a:r>
              <a:rPr lang="en-US" sz="3600" dirty="0">
                <a:solidFill>
                  <a:srgbClr val="FFC000"/>
                </a:solidFill>
              </a:rPr>
              <a:t>(cf. Isaiah 50:4-5;    1 Samuel 15:22)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marL="731520" lvl="1" indent="-4572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</a:rPr>
              <a:t>(vv. 7-8) </a:t>
            </a:r>
            <a:r>
              <a:rPr lang="en-US" sz="3600" dirty="0">
                <a:solidFill>
                  <a:schemeClr val="bg1"/>
                </a:solidFill>
              </a:rPr>
              <a:t>– God wants us to listen to His word and obey.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A5998-DD21-257B-A701-4400FF8D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" y="79147"/>
            <a:ext cx="8301314" cy="17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CE73C9-E5DB-3B52-0644-7623053010DE}"/>
              </a:ext>
            </a:extLst>
          </p:cNvPr>
          <p:cNvSpPr/>
          <p:nvPr/>
        </p:nvSpPr>
        <p:spPr>
          <a:xfrm>
            <a:off x="4978400" y="0"/>
            <a:ext cx="4880427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85018"/>
                </a:schemeClr>
              </a:gs>
              <a:gs pos="83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D3F8-A027-EDEA-3A13-898F9B70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4" y="1825625"/>
            <a:ext cx="8175171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“A Body You Have Prepared For Me”/“My Ears You Have Opened”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Our bodies belong to God for His glory – </a:t>
            </a:r>
            <a:r>
              <a:rPr lang="en-US" sz="3600" dirty="0">
                <a:solidFill>
                  <a:srgbClr val="FFC000"/>
                </a:solidFill>
              </a:rPr>
              <a:t>1 Corinthians 6:20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We must present our bodies as instruments of righteousness to God – </a:t>
            </a:r>
            <a:r>
              <a:rPr lang="en-US" sz="3600" dirty="0">
                <a:solidFill>
                  <a:srgbClr val="FFC000"/>
                </a:solidFill>
              </a:rPr>
              <a:t>Romans 6:12-13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8A69D-3986-E63E-EF69-97D724393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" y="79147"/>
            <a:ext cx="8301314" cy="17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6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DB747F6-3DB7-0209-57DC-70EDD8123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86"/>
          <a:stretch/>
        </p:blipFill>
        <p:spPr>
          <a:xfrm>
            <a:off x="4601028" y="750176"/>
            <a:ext cx="7236276" cy="53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5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318</Words>
  <Application>Microsoft Macintosh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2023-04-29T19:32:15Z</dcterms:created>
  <dcterms:modified xsi:type="dcterms:W3CDTF">2023-04-29T20:48:49Z</dcterms:modified>
</cp:coreProperties>
</file>