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6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4F54-3F19-BC4A-969D-505F9DBAA7E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617F3-4BC7-324A-847D-1BEEE3F3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163F-BE60-9A5A-F495-690C69F2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7072-3925-363C-92F1-85E3094A2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7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BD168446-4974-1426-9DC2-30ABB4BE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48BAF-227F-3760-0957-4C0A3025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377" y="1590220"/>
            <a:ext cx="8385247" cy="28204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C67135E-6296-3688-A1DA-3E6582B15717}"/>
              </a:ext>
            </a:extLst>
          </p:cNvPr>
          <p:cNvSpPr txBox="1">
            <a:spLocks/>
          </p:cNvSpPr>
          <p:nvPr/>
        </p:nvSpPr>
        <p:spPr>
          <a:xfrm>
            <a:off x="9008172" y="6056553"/>
            <a:ext cx="2965537" cy="80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Acts 8</a:t>
            </a:r>
          </a:p>
        </p:txBody>
      </p:sp>
    </p:spTree>
    <p:extLst>
      <p:ext uri="{BB962C8B-B14F-4D97-AF65-F5344CB8AC3E}">
        <p14:creationId xmlns:p14="http://schemas.microsoft.com/office/powerpoint/2010/main" val="28509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0B2C20D0-A2A1-535A-A1EB-4924B651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362"/>
          <a:stretch/>
        </p:blipFill>
        <p:spPr>
          <a:xfrm>
            <a:off x="5824344" y="0"/>
            <a:ext cx="636765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7E5D6-E0F9-D543-442D-2B03BDB93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370353"/>
            <a:ext cx="9305049" cy="51807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Grace of God in Adversity </a:t>
            </a:r>
            <a:r>
              <a:rPr lang="en-US" sz="4000" dirty="0">
                <a:solidFill>
                  <a:srgbClr val="FFC000"/>
                </a:solidFill>
              </a:rPr>
              <a:t>(v. 4)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Preaching of Christ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rgbClr val="FFC000"/>
                </a:solidFill>
              </a:rPr>
              <a:t>(vv. 4, 5, 12)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Purpose of Miracles </a:t>
            </a:r>
            <a:r>
              <a:rPr lang="en-US" sz="4000" dirty="0">
                <a:solidFill>
                  <a:srgbClr val="FFC000"/>
                </a:solidFill>
              </a:rPr>
              <a:t>(vv. 6-8, 12, 14-17)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Triumph of Truth </a:t>
            </a:r>
            <a:r>
              <a:rPr lang="en-US" sz="4000" dirty="0">
                <a:solidFill>
                  <a:srgbClr val="FFC000"/>
                </a:solidFill>
              </a:rPr>
              <a:t>(vv.  9-13)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Longsuffering in Growth </a:t>
            </a:r>
            <a:r>
              <a:rPr lang="en-US" sz="4000" dirty="0">
                <a:solidFill>
                  <a:srgbClr val="FFC000"/>
                </a:solidFill>
              </a:rPr>
              <a:t>(vv. 18-23)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Provision of Pardon </a:t>
            </a:r>
            <a:r>
              <a:rPr lang="en-US" sz="4000" dirty="0">
                <a:solidFill>
                  <a:srgbClr val="FFC000"/>
                </a:solidFill>
              </a:rPr>
              <a:t>(vv. 22, 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45EFE-271A-126D-0629-170BC0DA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18" y="-576062"/>
            <a:ext cx="7621297" cy="256352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1D53B68-6017-9818-D5DA-C879617AE2E2}"/>
              </a:ext>
            </a:extLst>
          </p:cNvPr>
          <p:cNvSpPr txBox="1">
            <a:spLocks/>
          </p:cNvSpPr>
          <p:nvPr/>
        </p:nvSpPr>
        <p:spPr>
          <a:xfrm>
            <a:off x="9008172" y="6056553"/>
            <a:ext cx="2965537" cy="80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Acts 8</a:t>
            </a:r>
          </a:p>
        </p:txBody>
      </p:sp>
    </p:spTree>
    <p:extLst>
      <p:ext uri="{BB962C8B-B14F-4D97-AF65-F5344CB8AC3E}">
        <p14:creationId xmlns:p14="http://schemas.microsoft.com/office/powerpoint/2010/main" val="4215554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BD168446-4974-1426-9DC2-30ABB4BE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48BAF-227F-3760-0957-4C0A3025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377" y="1590220"/>
            <a:ext cx="8385247" cy="28204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62A7B84-2F05-8815-B996-B5AB657BA926}"/>
              </a:ext>
            </a:extLst>
          </p:cNvPr>
          <p:cNvSpPr txBox="1">
            <a:spLocks/>
          </p:cNvSpPr>
          <p:nvPr/>
        </p:nvSpPr>
        <p:spPr>
          <a:xfrm>
            <a:off x="9008172" y="6056553"/>
            <a:ext cx="2965537" cy="80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Acts 8</a:t>
            </a:r>
          </a:p>
        </p:txBody>
      </p:sp>
    </p:spTree>
    <p:extLst>
      <p:ext uri="{BB962C8B-B14F-4D97-AF65-F5344CB8AC3E}">
        <p14:creationId xmlns:p14="http://schemas.microsoft.com/office/powerpoint/2010/main" val="1551750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</TotalTime>
  <Words>72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2023-04-13T20:58:36Z</dcterms:created>
  <dcterms:modified xsi:type="dcterms:W3CDTF">2023-04-15T16:02:43Z</dcterms:modified>
</cp:coreProperties>
</file>