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687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9"/>
  </p:normalViewPr>
  <p:slideViewPr>
    <p:cSldViewPr snapToGrid="0">
      <p:cViewPr varScale="1">
        <p:scale>
          <a:sx n="88" d="100"/>
          <a:sy n="88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May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May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88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May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64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2C3C6-D866-FC4A-A48C-052F73EF8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2E8C6-E3A6-D747-9E45-FC3610CA9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227E-04FF-5A4F-86F6-6EAE67D3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5EFB-A95F-4542-99C9-FD84FE21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31B35-EBCD-C149-ABD6-2C4A7E69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3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5FA7-29F9-244E-B96F-D6B8E6EE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6D1E6-654D-304C-9D73-ED1008D2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CCEF-BA5D-5B4D-9217-F1C5957E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A6FF1-4835-1B4E-A717-CBDB25EF2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E320-2E1F-F648-B41D-A5EFA9645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CF9A-3CF5-AE4A-A03C-549324E6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3EF93-A042-DD4E-BDF0-2665CEE8D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9A932-42B3-4945-BF04-C9FB706D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C979-3228-5445-9070-90B0DABE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5020E-FEA0-4C42-8581-C36BE0A1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36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C575-CADD-F643-8248-6CDAAB95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EA84B-4A17-AE43-980B-5DE9DB64B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E4881-154A-0B49-B90D-2C468A88E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1D456-FA39-C246-8B12-F1CDDE87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4A320-1C4A-4741-918C-D060AFF0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2A650-CE26-9D4F-9088-60D32B062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25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8462-9D6A-8A49-A752-FDC813C5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53EB6-407F-7C4D-B16A-CA927D0A6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84175-93DF-6D45-9DBA-6C87A2BC8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A9D13-C59B-5B42-87EF-69E90329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AE609-FD58-834C-93BD-CB69CFB5B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61E6E-56C8-EA4F-BE1B-E4493AA2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1A3D-1736-854C-BE7D-7E3DFADB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369ED2-8F0B-8749-BE97-3E50F2B1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11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6DF2-F4EC-534B-9A4D-A770E903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B113-A107-BF4A-8E3F-7AF3011C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8016C-6B62-BF4B-88DB-9408B159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CDB5E-6D8A-894A-B235-EF51C10C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39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66F74-EC9A-D041-89D2-162B642E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A9F16-7DFF-5D4D-AB8E-F7B3806E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61F2-F6BB-EA4A-96F0-79C88A85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1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C9BE-B193-6E40-9BDA-4990E290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8F083-4925-C847-85FB-38A6F0C41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019A0-0E0C-6C46-8717-01D7BF7A5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183B0-2AC9-DE48-82A2-4635D22E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AA57B-74AC-8F4B-BE9F-3917B583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E2CA4-6636-6040-949B-54F0DF98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May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90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87AE-98CD-4140-A6BD-68BD0924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E241F-16B2-E544-8B13-308371DC9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85D2F-4906-794A-BCF0-E4DEDDF3E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F9CF5-E144-4144-AE25-595B9E49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9A78D-F3B0-3745-A3F4-633637E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54C3A-4604-DF4C-A97D-74DE276C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69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47BC-3252-CD47-805F-4DBE1B35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EEF3-8BB9-1043-B737-FA11683FF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25A9F-8A5B-5F47-8F25-DDB47A29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99671-D4EE-0043-85D3-3D4EABB5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F6624-6137-D049-8DCC-60CD840A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38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66F449-BD29-DD47-9B3B-FFEEF399B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32C98-90B6-464F-A216-A87484836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EEE5F-6063-D241-86AE-13F74741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F22E-343E-B34B-BCA8-0B3A42AD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E410-DF14-B746-9607-8F35F92D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May 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4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May 6,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May 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9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May 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797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May 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8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May 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2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May 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1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May 6,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317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75" r:id="rId7"/>
    <p:sldLayoutId id="2147483676" r:id="rId8"/>
    <p:sldLayoutId id="2147483677" r:id="rId9"/>
    <p:sldLayoutId id="2147483678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7AE2D-A22B-834C-932E-EF5B60EB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F08C4-319E-7C4D-8E8D-4A6E58541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EA2A2-20BF-8D40-8575-07E86779F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4B8A6-A773-4248-BFF6-8C647375F0B5}" type="datetimeFigureOut">
              <a:rPr lang="en-US" smtClean="0"/>
              <a:t>5/6/23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44CFE-04B2-994B-9345-2C86DBE35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1651-24C5-EA42-8E45-FB0DA592E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80C7D-C194-5941-8CA4-5D69BD708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4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E0A8-E2D0-DB4C-AD49-18070559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1AEA6-D328-434B-B3FB-3A295010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6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3EC88-0A83-DA2A-560A-78234B48B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997" y="6043615"/>
            <a:ext cx="10160000" cy="1165985"/>
          </a:xfrm>
        </p:spPr>
        <p:txBody>
          <a:bodyPr anchor="t">
            <a:normAutofit/>
          </a:bodyPr>
          <a:lstStyle/>
          <a:p>
            <a:r>
              <a:rPr lang="en-US" sz="4000" dirty="0"/>
              <a:t>Ahab </a:t>
            </a:r>
            <a:r>
              <a:rPr lang="en-US" sz="3200" dirty="0"/>
              <a:t>&amp;</a:t>
            </a:r>
            <a:r>
              <a:rPr lang="en-US" sz="4000" dirty="0"/>
              <a:t> Micaiah</a:t>
            </a: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CDDCF-A751-9E3F-505F-43D1F7C41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1855" y="4821048"/>
            <a:ext cx="5768283" cy="870967"/>
          </a:xfrm>
        </p:spPr>
        <p:txBody>
          <a:bodyPr anchor="b">
            <a:normAutofit/>
          </a:bodyPr>
          <a:lstStyle/>
          <a:p>
            <a:r>
              <a:rPr lang="en-US" sz="3600" dirty="0"/>
              <a:t>1 Kings 22</a:t>
            </a:r>
          </a:p>
        </p:txBody>
      </p:sp>
      <p:pic>
        <p:nvPicPr>
          <p:cNvPr id="5" name="Picture 4" descr="A picture containing clothing, art, sketch, person&#10;&#10;Description automatically generated">
            <a:extLst>
              <a:ext uri="{FF2B5EF4-FFF2-40B4-BE49-F238E27FC236}">
                <a16:creationId xmlns:a16="http://schemas.microsoft.com/office/drawing/2014/main" id="{6E8CBD13-A939-03B5-2F6C-86EF923648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79" b="7486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B6D2A0B-216A-194F-1925-67E5F5443BB9}"/>
              </a:ext>
            </a:extLst>
          </p:cNvPr>
          <p:cNvSpPr txBox="1">
            <a:spLocks/>
          </p:cNvSpPr>
          <p:nvPr/>
        </p:nvSpPr>
        <p:spPr>
          <a:xfrm>
            <a:off x="266449" y="5574376"/>
            <a:ext cx="11659096" cy="11659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r>
              <a:rPr lang="en-US" sz="3600" dirty="0"/>
              <a:t>Anatomy </a:t>
            </a:r>
            <a:r>
              <a:rPr lang="en-US" sz="2900" dirty="0"/>
              <a:t>of the </a:t>
            </a:r>
            <a:r>
              <a:rPr lang="en-US" sz="3600" dirty="0"/>
              <a:t>Rejection </a:t>
            </a:r>
            <a:r>
              <a:rPr lang="en-US" sz="2900" dirty="0"/>
              <a:t>of</a:t>
            </a:r>
            <a:r>
              <a:rPr lang="en-US" sz="3600" dirty="0"/>
              <a:t> Truth</a:t>
            </a:r>
          </a:p>
        </p:txBody>
      </p:sp>
    </p:spTree>
    <p:extLst>
      <p:ext uri="{BB962C8B-B14F-4D97-AF65-F5344CB8AC3E}">
        <p14:creationId xmlns:p14="http://schemas.microsoft.com/office/powerpoint/2010/main" val="200279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8767-0FD5-BE7A-B98F-7CDE402B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3" y="230644"/>
            <a:ext cx="10623488" cy="15981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Anatomy </a:t>
            </a:r>
            <a:r>
              <a:rPr lang="en-US" sz="3600" dirty="0"/>
              <a:t>of the </a:t>
            </a:r>
            <a:r>
              <a:rPr lang="en-US" sz="4000" dirty="0"/>
              <a:t>Rejection   </a:t>
            </a:r>
            <a:r>
              <a:rPr lang="en-US" sz="3600" dirty="0"/>
              <a:t>of</a:t>
            </a:r>
            <a:r>
              <a:rPr lang="en-US" sz="4000" dirty="0"/>
              <a:t>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6CD9-A020-B367-A3C4-0892CF55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1828800"/>
            <a:ext cx="10623487" cy="484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Actions Can Make Us Vulnerable to Future Rejection of Truth</a:t>
            </a: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20:34, 42; 22:3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1:1; Romans 6:19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 Appearance of Love for Truth Can Lead to the Rejection of Truth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22:4-8, 13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3:1-5; 2 Thessalonians 2:9-12</a:t>
            </a:r>
          </a:p>
        </p:txBody>
      </p:sp>
    </p:spTree>
    <p:extLst>
      <p:ext uri="{BB962C8B-B14F-4D97-AF65-F5344CB8AC3E}">
        <p14:creationId xmlns:p14="http://schemas.microsoft.com/office/powerpoint/2010/main" val="29411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8767-0FD5-BE7A-B98F-7CDE402B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3" y="230644"/>
            <a:ext cx="10623488" cy="15981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Anatomy </a:t>
            </a:r>
            <a:r>
              <a:rPr lang="en-US" sz="3600" dirty="0"/>
              <a:t>of the </a:t>
            </a:r>
            <a:r>
              <a:rPr lang="en-US" sz="4000" dirty="0"/>
              <a:t>Rejection   </a:t>
            </a:r>
            <a:r>
              <a:rPr lang="en-US" sz="3600" dirty="0"/>
              <a:t>of</a:t>
            </a:r>
            <a:r>
              <a:rPr lang="en-US" sz="4000" dirty="0"/>
              <a:t>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6CD9-A020-B367-A3C4-0892CF55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1828800"/>
            <a:ext cx="10623487" cy="484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Outward Circumstances Can Alter Our Discernment and Lead to the Rejection of Truth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Chron. 18:1-3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10:34-37; Proverbs 13:20; Matthew 15:14; 13:22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Subjective Foundations of Inquiry Can Lead to the Rejection of Truth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22:3-5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10:29; James 1:6-8</a:t>
            </a:r>
            <a:endParaRPr lang="en-US" sz="3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6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8767-0FD5-BE7A-B98F-7CDE402B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3" y="230644"/>
            <a:ext cx="10623488" cy="15981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Anatomy </a:t>
            </a:r>
            <a:r>
              <a:rPr lang="en-US" sz="3600" dirty="0"/>
              <a:t>of the </a:t>
            </a:r>
            <a:r>
              <a:rPr lang="en-US" sz="4000" dirty="0"/>
              <a:t>Rejection   </a:t>
            </a:r>
            <a:r>
              <a:rPr lang="en-US" sz="3600" dirty="0"/>
              <a:t>of</a:t>
            </a:r>
            <a:r>
              <a:rPr lang="en-US" sz="4000" dirty="0"/>
              <a:t>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6CD9-A020-B367-A3C4-0892CF55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1828800"/>
            <a:ext cx="10623487" cy="484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Prejudiced View of a Messenger Can Lead to the Rejection of Truth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22:8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11:16-19; Mark 6:1-6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Misuse of the Truth Can Lead to the Rejection of Truth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22:11-12; Deuteronomy 33:17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4:5-7; 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2:15; 2 Peter 3:16</a:t>
            </a:r>
            <a:endParaRPr lang="en-US" sz="3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8767-0FD5-BE7A-B98F-7CDE402B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3" y="230644"/>
            <a:ext cx="10623488" cy="15981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Anatomy </a:t>
            </a:r>
            <a:r>
              <a:rPr lang="en-US" sz="3600" dirty="0"/>
              <a:t>of the </a:t>
            </a:r>
            <a:r>
              <a:rPr lang="en-US" sz="4000" dirty="0"/>
              <a:t>Rejection   </a:t>
            </a:r>
            <a:r>
              <a:rPr lang="en-US" sz="3600" dirty="0"/>
              <a:t>of</a:t>
            </a:r>
            <a:r>
              <a:rPr lang="en-US" sz="4000" dirty="0"/>
              <a:t>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6CD9-A020-B367-A3C4-0892CF55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1828800"/>
            <a:ext cx="10623487" cy="484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Wanting to Believe a Lie Will Lead to the Rejection of Truth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22:19-23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19:13-14; 29:9-10; Ezekiel 14:4-5;                          2 Thessalonians 2:11; Romans 1:24, 26, 28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Resentment Instead of Humility Can Lead to the Rejection of Truth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22:24-25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9:39-41; Galatians 6:1, 6; Acts 18:24-28</a:t>
            </a:r>
            <a:endParaRPr lang="en-US" sz="3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8767-0FD5-BE7A-B98F-7CDE402B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93" y="230644"/>
            <a:ext cx="10623488" cy="15981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Anatomy </a:t>
            </a:r>
            <a:r>
              <a:rPr lang="en-US" sz="3600" dirty="0"/>
              <a:t>of the </a:t>
            </a:r>
            <a:r>
              <a:rPr lang="en-US" sz="4000" dirty="0"/>
              <a:t>Rejection   </a:t>
            </a:r>
            <a:r>
              <a:rPr lang="en-US" sz="3600" dirty="0"/>
              <a:t>of</a:t>
            </a:r>
            <a:r>
              <a:rPr lang="en-US" sz="4000" dirty="0"/>
              <a:t>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6CD9-A020-B367-A3C4-0892CF55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4" y="1828800"/>
            <a:ext cx="10623487" cy="4845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Believing God’s Truth Can be Cheated Will Lead to the Rejection of Truth 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Kings 22:30, 34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chemeClr val="tx1"/>
              </a:buClr>
            </a:pP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Ezekiel 3:18-19; Matthew 23:31-36; Galatians 6:7-9; Hebrews 4:11-13</a:t>
            </a:r>
          </a:p>
        </p:txBody>
      </p:sp>
    </p:spTree>
    <p:extLst>
      <p:ext uri="{BB962C8B-B14F-4D97-AF65-F5344CB8AC3E}">
        <p14:creationId xmlns:p14="http://schemas.microsoft.com/office/powerpoint/2010/main" val="199585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3EC88-0A83-DA2A-560A-78234B48B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997" y="6043615"/>
            <a:ext cx="10160000" cy="1165985"/>
          </a:xfrm>
        </p:spPr>
        <p:txBody>
          <a:bodyPr anchor="t">
            <a:normAutofit/>
          </a:bodyPr>
          <a:lstStyle/>
          <a:p>
            <a:r>
              <a:rPr lang="en-US" sz="4000" dirty="0"/>
              <a:t>Ahab </a:t>
            </a:r>
            <a:r>
              <a:rPr lang="en-US" sz="3200" dirty="0"/>
              <a:t>&amp;</a:t>
            </a:r>
            <a:r>
              <a:rPr lang="en-US" sz="4000" dirty="0"/>
              <a:t> Micaiah</a:t>
            </a: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CDDCF-A751-9E3F-505F-43D1F7C41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1855" y="4821048"/>
            <a:ext cx="5768283" cy="870967"/>
          </a:xfrm>
        </p:spPr>
        <p:txBody>
          <a:bodyPr anchor="b">
            <a:normAutofit/>
          </a:bodyPr>
          <a:lstStyle/>
          <a:p>
            <a:r>
              <a:rPr lang="en-US" sz="3600" dirty="0"/>
              <a:t>1 Kings 22</a:t>
            </a:r>
          </a:p>
        </p:txBody>
      </p:sp>
      <p:pic>
        <p:nvPicPr>
          <p:cNvPr id="5" name="Picture 4" descr="A picture containing clothing, art, sketch, person&#10;&#10;Description automatically generated">
            <a:extLst>
              <a:ext uri="{FF2B5EF4-FFF2-40B4-BE49-F238E27FC236}">
                <a16:creationId xmlns:a16="http://schemas.microsoft.com/office/drawing/2014/main" id="{6E8CBD13-A939-03B5-2F6C-86EF923648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79" b="7486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B6D2A0B-216A-194F-1925-67E5F5443BB9}"/>
              </a:ext>
            </a:extLst>
          </p:cNvPr>
          <p:cNvSpPr txBox="1">
            <a:spLocks/>
          </p:cNvSpPr>
          <p:nvPr/>
        </p:nvSpPr>
        <p:spPr>
          <a:xfrm>
            <a:off x="266449" y="5574376"/>
            <a:ext cx="11659096" cy="11659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r>
              <a:rPr lang="en-US" sz="3600" dirty="0"/>
              <a:t>Anatomy </a:t>
            </a:r>
            <a:r>
              <a:rPr lang="en-US" sz="2900" dirty="0"/>
              <a:t>of the </a:t>
            </a:r>
            <a:r>
              <a:rPr lang="en-US" sz="3600" dirty="0"/>
              <a:t>Rejection </a:t>
            </a:r>
            <a:r>
              <a:rPr lang="en-US" sz="2900" dirty="0"/>
              <a:t>of</a:t>
            </a:r>
            <a:r>
              <a:rPr lang="en-US" sz="3600" dirty="0"/>
              <a:t> Truth</a:t>
            </a:r>
          </a:p>
        </p:txBody>
      </p:sp>
    </p:spTree>
    <p:extLst>
      <p:ext uri="{BB962C8B-B14F-4D97-AF65-F5344CB8AC3E}">
        <p14:creationId xmlns:p14="http://schemas.microsoft.com/office/powerpoint/2010/main" val="301043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300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Bembo</vt:lpstr>
      <vt:lpstr>Calibri</vt:lpstr>
      <vt:lpstr>Calibri Light</vt:lpstr>
      <vt:lpstr>ArchiveVTI</vt:lpstr>
      <vt:lpstr>Office Theme</vt:lpstr>
      <vt:lpstr>PowerPoint Presentation</vt:lpstr>
      <vt:lpstr>Ahab &amp; Micaiah</vt:lpstr>
      <vt:lpstr>Anatomy of the Rejection   of Truth</vt:lpstr>
      <vt:lpstr>Anatomy of the Rejection   of Truth</vt:lpstr>
      <vt:lpstr>Anatomy of the Rejection   of Truth</vt:lpstr>
      <vt:lpstr>Anatomy of the Rejection   of Truth</vt:lpstr>
      <vt:lpstr>Anatomy of the Rejection   of Truth</vt:lpstr>
      <vt:lpstr>Ahab &amp; Micaiah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6</cp:revision>
  <dcterms:created xsi:type="dcterms:W3CDTF">2023-05-04T19:38:26Z</dcterms:created>
  <dcterms:modified xsi:type="dcterms:W3CDTF">2023-05-06T12:49:23Z</dcterms:modified>
</cp:coreProperties>
</file>