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/>
    <p:restoredTop sz="94609"/>
  </p:normalViewPr>
  <p:slideViewPr>
    <p:cSldViewPr snapToGrid="0">
      <p:cViewPr>
        <p:scale>
          <a:sx n="120" d="100"/>
          <a:sy n="120" d="100"/>
        </p:scale>
        <p:origin x="88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AFCF-D30F-1474-5D8F-4CD0A4CDA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3E130-E688-D8D2-AD6C-48BBC0CB4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DE27-2593-A52A-1617-1428B6CA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0D7A-0D1A-648B-14CA-22600EDA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65F4C-10B9-7817-B6D8-FCAABF85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C62B-50FA-EF1B-6BF4-13B538A4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00F39-D0DE-868E-AD9F-77EA4D4A0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0BB9D-F525-9219-1CE9-AE4F19CD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B9CD-F6D4-2D5B-BE3C-0F4AC291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8A110-91C9-3F13-96DF-07FA93DE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60024-9214-6E48-2246-30E2F35BA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3F93F-3D2B-AE1F-AA8A-2056D5CA6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E09A7-CB14-FD2E-A272-A211358C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979DC-2068-9350-C002-87FC2B9D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BEC0E-94FF-75C6-5C00-F8619FAC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DF22-B834-5219-C3C9-1255FFF6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A0FA-B0A0-B37B-A2BA-81B6AAE32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E3D8-0391-2383-96E4-2C639F71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1C579-7104-A41E-7B53-0E890EB0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BB6A5-7E50-0B52-02D1-6CCEEE0D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0824-80F2-2E2D-BF42-D26DA940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35F69-1760-A133-5C66-D37FB4616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9C79-E36D-7002-C7B0-D8D95DD8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3A126-4E73-49A1-C534-22DFB714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E148B-D712-8496-66AD-CFD2E25B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9FA6-CD90-D792-539B-E92403C8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ED5A-196F-5B77-1C3D-0861837F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70345-74F1-AE0B-21DF-4B97CD3AA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2D36B-8F7F-FF45-F8BE-09D32B77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0A90C-ACC7-85DD-A79C-C928F3DC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A1F50-C1DD-C219-D087-5AA15505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04FD-D8F5-2548-EBE2-5E2F6879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B892C-2426-6E7A-140A-274B8003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9E148-1640-B66D-C374-CA7ED8F8B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1678E-0390-12B1-6557-360D20AB8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AA508-7DA8-4CB0-5149-A4EDA7AB7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771FE-0E09-C729-E86B-ACE627E3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DE9FA-5004-CB7E-8A42-7EC1373F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B0745-2096-6CB6-491D-B8C7C031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E6A4-0F97-6152-C3F0-EE50AEC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1AE59-C697-70E3-D6DF-5020C664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A0B83-A803-7FA2-F092-C5EC6A76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C16E3-F92C-D4F1-2A8D-B7D66C03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67A93-E825-9EFA-CCFA-42033DA9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E6525-A457-FC94-9852-B80CD945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B5AB0-5D78-7AE7-149B-A804E231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FF23-FF89-1F84-46FC-0F2E23F8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8A79D-A1E3-A69E-9790-DF932A278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1E79F-9336-E32E-CDC6-927CC583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91554-EA16-BC92-22D2-F07F7655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2887F-A611-3DEE-A0B8-B22EBA4D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FA276-F609-733E-25A5-12275BAD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5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708D-E8BC-7FBF-5299-E3A4E9BF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0F8A4-47EE-7EBE-A6B2-261A9112F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DCB67-5B02-A156-7A89-E41DCDA87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9D9A6-1447-4517-EF36-F3088176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40E5D-9FA7-6D12-2677-B90B6740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4A8CE-19DD-7674-BE38-1642DA1F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5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A7063-104F-E9A0-748A-92F50D5C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CAA68-A74A-7AE9-1825-EA72D0C5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46EA-D331-C083-64E9-76B2B877F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E0D-E989-A247-B9B7-21BCA86242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4FB4A-9DA5-4E9D-74BD-A71153467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80F72-6BC7-4B52-11C5-8A822F32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51521-0CE2-664E-A4E1-CA840587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FDCB-A348-C0C5-4E5C-ABA5FD48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C6DFC-219D-D885-081F-021A67D15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73E7-8DFD-360F-9CDC-949F2B4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9" y="1929384"/>
            <a:ext cx="11897833" cy="460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Gospel Requires Repentance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Acts 2:38; 3:19; 17:30-31</a:t>
            </a:r>
            <a:endParaRPr lang="en-US" sz="36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 Preached Repentance and Revealed What it Means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preached repentance – </a:t>
            </a:r>
            <a:r>
              <a:rPr lang="en-US" sz="3200" dirty="0">
                <a:solidFill>
                  <a:srgbClr val="FFC000"/>
                </a:solidFill>
              </a:rPr>
              <a:t>Matthew 4:17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John preached repentance – </a:t>
            </a:r>
            <a:r>
              <a:rPr lang="en-US" sz="3200" dirty="0">
                <a:solidFill>
                  <a:srgbClr val="FFC000"/>
                </a:solidFill>
              </a:rPr>
              <a:t>Matthew 3:2, 7-8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Fruits of repentance – </a:t>
            </a:r>
            <a:r>
              <a:rPr lang="en-US" sz="3200" dirty="0">
                <a:solidFill>
                  <a:srgbClr val="FFC000"/>
                </a:solidFill>
              </a:rPr>
              <a:t>Luke 3:8, 10-14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Changing the will and action into conformity with the demands of the message preached.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7D98E-A547-A893-A53B-1D1F6A2EA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6" y="360971"/>
            <a:ext cx="10695769" cy="13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1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5D011A92-C980-7F81-C63F-E4BDBD4F5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0" r="21287" b="4519"/>
          <a:stretch/>
        </p:blipFill>
        <p:spPr>
          <a:xfrm>
            <a:off x="3086100" y="0"/>
            <a:ext cx="9105900" cy="68459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04DE2-2C5E-1516-2574-A7F450767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42" y="1330754"/>
            <a:ext cx="4686300" cy="353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204390-FFCF-8BCD-2749-925D790ED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37" y="4692333"/>
            <a:ext cx="4203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2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5D011A92-C980-7F81-C63F-E4BDBD4F5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0" r="21287" b="4519"/>
          <a:stretch/>
        </p:blipFill>
        <p:spPr>
          <a:xfrm>
            <a:off x="3086100" y="0"/>
            <a:ext cx="9105900" cy="68459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04DE2-2C5E-1516-2574-A7F450767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42" y="1330754"/>
            <a:ext cx="4686300" cy="353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204390-FFCF-8BCD-2749-925D790ED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37" y="4692333"/>
            <a:ext cx="4203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58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73E7-8DFD-360F-9CDC-949F2B4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9" y="1929384"/>
            <a:ext cx="11897833" cy="460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“Repent, and let every one of you be baptized in the name of Jesus Christ </a:t>
            </a:r>
            <a:r>
              <a:rPr lang="en-US" sz="3600" b="1" dirty="0">
                <a:solidFill>
                  <a:schemeClr val="bg1"/>
                </a:solidFill>
              </a:rPr>
              <a:t>[because of] </a:t>
            </a:r>
            <a:r>
              <a:rPr lang="en-US" sz="3600" b="1" i="1" dirty="0">
                <a:solidFill>
                  <a:schemeClr val="bg1"/>
                </a:solidFill>
              </a:rPr>
              <a:t>the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i="1" dirty="0">
                <a:solidFill>
                  <a:schemeClr val="bg1"/>
                </a:solidFill>
              </a:rPr>
              <a:t>remission of sins”</a:t>
            </a:r>
            <a:r>
              <a:rPr lang="en-US" sz="3600" b="1" dirty="0">
                <a:solidFill>
                  <a:schemeClr val="bg1"/>
                </a:solidFill>
              </a:rPr>
              <a:t> (</a:t>
            </a:r>
            <a:r>
              <a:rPr lang="en-US" sz="3600" b="1" dirty="0">
                <a:solidFill>
                  <a:srgbClr val="FFC000"/>
                </a:solidFill>
              </a:rPr>
              <a:t>Acts 2:38</a:t>
            </a:r>
            <a:r>
              <a:rPr lang="en-US" sz="3600" b="1" dirty="0">
                <a:solidFill>
                  <a:schemeClr val="bg1"/>
                </a:solidFill>
              </a:rPr>
              <a:t>)?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Those who refuse to believe in the necessity of baptism will say that “for” means “because of.”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They believe baptism is an “outward sign of an inward grace.”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5874A-767F-32E7-6911-C3B32E5A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55" y="365126"/>
            <a:ext cx="10853928" cy="14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73E7-8DFD-360F-9CDC-949F2B4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9" y="1929384"/>
            <a:ext cx="11897833" cy="460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“Repent, and let every one of you be baptized in the name of Jesus Christ </a:t>
            </a:r>
            <a:r>
              <a:rPr lang="en-US" sz="3600" b="1" dirty="0">
                <a:solidFill>
                  <a:schemeClr val="bg1"/>
                </a:solidFill>
              </a:rPr>
              <a:t>[because of] </a:t>
            </a:r>
            <a:r>
              <a:rPr lang="en-US" sz="3600" b="1" i="1" dirty="0">
                <a:solidFill>
                  <a:schemeClr val="bg1"/>
                </a:solidFill>
              </a:rPr>
              <a:t>the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i="1" dirty="0">
                <a:solidFill>
                  <a:schemeClr val="bg1"/>
                </a:solidFill>
              </a:rPr>
              <a:t>remission of sins”</a:t>
            </a:r>
            <a:r>
              <a:rPr lang="en-US" sz="3600" b="1" dirty="0">
                <a:solidFill>
                  <a:schemeClr val="bg1"/>
                </a:solidFill>
              </a:rPr>
              <a:t> (</a:t>
            </a:r>
            <a:r>
              <a:rPr lang="en-US" sz="3600" b="1" dirty="0">
                <a:solidFill>
                  <a:srgbClr val="FFC000"/>
                </a:solidFill>
              </a:rPr>
              <a:t>Acts 2:38</a:t>
            </a:r>
            <a:r>
              <a:rPr lang="en-US" sz="3600" b="1" dirty="0">
                <a:solidFill>
                  <a:schemeClr val="bg1"/>
                </a:solidFill>
              </a:rPr>
              <a:t>)?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“For” – </a:t>
            </a:r>
            <a:r>
              <a:rPr lang="en-US" sz="3600" b="1" i="1" dirty="0" err="1">
                <a:solidFill>
                  <a:schemeClr val="bg1"/>
                </a:solidFill>
              </a:rPr>
              <a:t>eis</a:t>
            </a:r>
            <a:r>
              <a:rPr lang="en-US" sz="3600" b="1" dirty="0">
                <a:solidFill>
                  <a:schemeClr val="bg1"/>
                </a:solidFill>
              </a:rPr>
              <a:t> – to or into (indicating the point reached or entered), of place, time, or (figuratively) purpose (result, etc.) (STRONG)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word never means “because of.”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Peter would have used the Greek word, </a:t>
            </a:r>
            <a:r>
              <a:rPr lang="en-US" sz="3200" i="1" dirty="0">
                <a:solidFill>
                  <a:schemeClr val="bg1"/>
                </a:solidFill>
              </a:rPr>
              <a:t>dia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However, </a:t>
            </a:r>
            <a:r>
              <a:rPr lang="en-US" sz="3200" dirty="0">
                <a:solidFill>
                  <a:srgbClr val="FFC000"/>
                </a:solidFill>
              </a:rPr>
              <a:t>Matthew 12:41 </a:t>
            </a:r>
            <a:r>
              <a:rPr lang="en-US" sz="3200" dirty="0">
                <a:solidFill>
                  <a:schemeClr val="bg1"/>
                </a:solidFill>
              </a:rPr>
              <a:t>is suggested as proof of a “causal” </a:t>
            </a:r>
            <a:r>
              <a:rPr lang="en-US" sz="3200" i="1" dirty="0" err="1">
                <a:solidFill>
                  <a:schemeClr val="bg1"/>
                </a:solidFill>
              </a:rPr>
              <a:t>eis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CF877-27B3-735B-CFCC-EF13EDDB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55" y="365126"/>
            <a:ext cx="10853928" cy="14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6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73E7-8DFD-360F-9CDC-949F2B4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9" y="1929384"/>
            <a:ext cx="11897833" cy="460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Matthew 12:41</a:t>
            </a:r>
            <a:r>
              <a:rPr lang="en-US" sz="3600" b="1" dirty="0">
                <a:solidFill>
                  <a:schemeClr val="bg1"/>
                </a:solidFill>
              </a:rPr>
              <a:t> – </a:t>
            </a:r>
            <a:r>
              <a:rPr lang="en-US" sz="3600" b="1" i="1" dirty="0" err="1">
                <a:solidFill>
                  <a:schemeClr val="bg1"/>
                </a:solidFill>
              </a:rPr>
              <a:t>Metenoēsan</a:t>
            </a:r>
            <a:r>
              <a:rPr lang="en-US" sz="3600" b="1" dirty="0">
                <a:solidFill>
                  <a:schemeClr val="bg1"/>
                </a:solidFill>
              </a:rPr>
              <a:t> (“they repented”) </a:t>
            </a:r>
            <a:r>
              <a:rPr lang="en-US" sz="3600" b="1" i="1" dirty="0" err="1">
                <a:solidFill>
                  <a:srgbClr val="FFC000"/>
                </a:solidFill>
              </a:rPr>
              <a:t>eis</a:t>
            </a:r>
            <a:r>
              <a:rPr lang="en-US" sz="3600" b="1" dirty="0">
                <a:solidFill>
                  <a:srgbClr val="FFC000"/>
                </a:solidFill>
              </a:rPr>
              <a:t> (“at”)</a:t>
            </a:r>
            <a:r>
              <a:rPr lang="en-US" sz="3600" b="1" dirty="0">
                <a:solidFill>
                  <a:schemeClr val="bg1"/>
                </a:solidFill>
              </a:rPr>
              <a:t> to (“the”) </a:t>
            </a:r>
            <a:r>
              <a:rPr lang="en-US" sz="3600" b="1" i="1" dirty="0" err="1">
                <a:solidFill>
                  <a:schemeClr val="bg1"/>
                </a:solidFill>
              </a:rPr>
              <a:t>kērygma</a:t>
            </a:r>
            <a:r>
              <a:rPr lang="en-US" sz="3600" b="1" dirty="0">
                <a:solidFill>
                  <a:schemeClr val="bg1"/>
                </a:solidFill>
              </a:rPr>
              <a:t> (“preaching”) </a:t>
            </a:r>
            <a:r>
              <a:rPr lang="en-US" sz="3600" b="1" i="1" dirty="0" err="1">
                <a:solidFill>
                  <a:schemeClr val="bg1"/>
                </a:solidFill>
              </a:rPr>
              <a:t>iōna</a:t>
            </a:r>
            <a:r>
              <a:rPr lang="en-US" sz="3600" b="1" dirty="0">
                <a:solidFill>
                  <a:schemeClr val="bg1"/>
                </a:solidFill>
              </a:rPr>
              <a:t> (“of Jonah”)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“Did they repent </a:t>
            </a:r>
            <a:r>
              <a:rPr lang="en-US" sz="3600" b="1" i="1" u="sng" dirty="0">
                <a:solidFill>
                  <a:schemeClr val="bg1"/>
                </a:solidFill>
              </a:rPr>
              <a:t>in order to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get Jonah to preach, or did they repent </a:t>
            </a:r>
            <a:r>
              <a:rPr lang="en-US" sz="3600" b="1" i="1" u="sng" dirty="0">
                <a:solidFill>
                  <a:schemeClr val="bg1"/>
                </a:solidFill>
              </a:rPr>
              <a:t>because of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Jonah’s preaching?” </a:t>
            </a:r>
          </a:p>
          <a:p>
            <a:r>
              <a:rPr lang="en-US" sz="3200" i="1" dirty="0" err="1">
                <a:solidFill>
                  <a:schemeClr val="bg1"/>
                </a:solidFill>
              </a:rPr>
              <a:t>Eis</a:t>
            </a:r>
            <a:r>
              <a:rPr lang="en-US" sz="3200" dirty="0">
                <a:solidFill>
                  <a:schemeClr val="bg1"/>
                </a:solidFill>
              </a:rPr>
              <a:t> NEVER means “because of”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Literally, </a:t>
            </a:r>
            <a:r>
              <a:rPr lang="en-US" sz="3600" b="1" i="1" dirty="0">
                <a:solidFill>
                  <a:schemeClr val="bg1"/>
                </a:solidFill>
              </a:rPr>
              <a:t>“they repented INTO the preaching of Jonah”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40D4E-93A9-DD36-2220-42B2D1DB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55" y="365126"/>
            <a:ext cx="10853928" cy="14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73E7-8DFD-360F-9CDC-949F2B4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9" y="1929384"/>
            <a:ext cx="11897833" cy="460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Literally, </a:t>
            </a:r>
            <a:r>
              <a:rPr lang="en-US" sz="3600" b="1" i="1" dirty="0">
                <a:solidFill>
                  <a:schemeClr val="bg1"/>
                </a:solidFill>
              </a:rPr>
              <a:t>“they repented INTO the preaching of Jonah”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Metonymy of the Cause – “The ORGANIC CAUSE or instrument is put for the thing effected by it.” (E.W. Bullinger, Figures of Speech Used in the Bible, 545)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Example – </a:t>
            </a:r>
            <a:r>
              <a:rPr lang="en-US" sz="3200" dirty="0">
                <a:solidFill>
                  <a:srgbClr val="FFC000"/>
                </a:solidFill>
              </a:rPr>
              <a:t>Matthew 10:34; Luke 12:51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“Sword” </a:t>
            </a:r>
            <a:r>
              <a:rPr lang="en-US" sz="3200" dirty="0">
                <a:solidFill>
                  <a:schemeClr val="bg1"/>
                </a:solidFill>
              </a:rPr>
              <a:t>put for </a:t>
            </a:r>
            <a:r>
              <a:rPr lang="en-US" sz="3200" i="1" dirty="0">
                <a:solidFill>
                  <a:schemeClr val="bg1"/>
                </a:solidFill>
              </a:rPr>
              <a:t>“division”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“preaching” </a:t>
            </a:r>
            <a:r>
              <a:rPr lang="en-US" sz="3200" dirty="0">
                <a:solidFill>
                  <a:schemeClr val="bg1"/>
                </a:solidFill>
              </a:rPr>
              <a:t>is the cause put for the effect the preaching was intended to have.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They repented into the requirements of Jonah’s message.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EA2BC-8425-DA2D-30FB-A8C28CA8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55" y="365126"/>
            <a:ext cx="10853928" cy="14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2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73E7-8DFD-360F-9CDC-949F2B4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9" y="1929384"/>
            <a:ext cx="11897833" cy="460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Jews (Pharisees) refusing evidence of Jesus’ divinity and Messiahship, and therefore refusing to obey His message.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22-30) </a:t>
            </a:r>
            <a:r>
              <a:rPr lang="en-US" sz="3200" dirty="0">
                <a:solidFill>
                  <a:schemeClr val="bg1"/>
                </a:solidFill>
              </a:rPr>
              <a:t>– Attributing Jesus’ miracle to Beelzebub.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31-32) </a:t>
            </a:r>
            <a:r>
              <a:rPr lang="en-US" sz="3200" dirty="0">
                <a:solidFill>
                  <a:schemeClr val="bg1"/>
                </a:solidFill>
              </a:rPr>
              <a:t>– Jesus’ warning concerning blasphemy against the Holy Spirit.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33-37) </a:t>
            </a:r>
            <a:r>
              <a:rPr lang="en-US" sz="3200" dirty="0">
                <a:solidFill>
                  <a:schemeClr val="bg1"/>
                </a:solidFill>
              </a:rPr>
              <a:t>– Jesus’ correct estimation of the Pharisees, and further warning.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2E34F-020A-2E96-4E26-F2866BD00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0" y="365125"/>
            <a:ext cx="10853928" cy="14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1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73E7-8DFD-360F-9CDC-949F2B4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9" y="1929384"/>
            <a:ext cx="11897833" cy="460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Jews (Pharisees) refusing evidence of Jesus’ divinity and Messiahship, and therefore refusing to obey His message.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38-42) </a:t>
            </a:r>
            <a:r>
              <a:rPr lang="en-US" sz="3200" dirty="0">
                <a:solidFill>
                  <a:schemeClr val="bg1"/>
                </a:solidFill>
              </a:rPr>
              <a:t>– Jesus responds to their request for a sign, showing their inconsistency.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43-45) </a:t>
            </a:r>
            <a:r>
              <a:rPr lang="en-US" sz="3200" dirty="0">
                <a:solidFill>
                  <a:schemeClr val="bg1"/>
                </a:solidFill>
              </a:rPr>
              <a:t>– Jesus warns them about their unwillingness to act according to what they have witnessed and heard – speaking a parable.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46-50) </a:t>
            </a:r>
            <a:r>
              <a:rPr lang="en-US" sz="3200" dirty="0">
                <a:solidFill>
                  <a:schemeClr val="bg1"/>
                </a:solidFill>
              </a:rPr>
              <a:t>– Jesus identifies with those who respond to His preaching.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D20EE-1906-91F9-1AEC-62A631F9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0" y="365125"/>
            <a:ext cx="10853928" cy="14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73E7-8DFD-360F-9CDC-949F2B4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9" y="1929384"/>
            <a:ext cx="11897833" cy="460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“they repented [into] the preaching of Jonah” </a:t>
            </a:r>
            <a:r>
              <a:rPr lang="en-US" sz="3200" dirty="0">
                <a:solidFill>
                  <a:schemeClr val="bg1"/>
                </a:solidFill>
              </a:rPr>
              <a:t>– they changed their will to reflect Jonah’s message, and responded with the actions that were called for.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Jonah’s message concerned destruction due to wickedness –      </a:t>
            </a:r>
            <a:r>
              <a:rPr lang="en-US" sz="3200" dirty="0">
                <a:solidFill>
                  <a:srgbClr val="FFC000"/>
                </a:solidFill>
              </a:rPr>
              <a:t>Jonah 1:1-2, 3:1-2, 4 </a:t>
            </a:r>
            <a:r>
              <a:rPr lang="en-US" sz="3200" dirty="0">
                <a:solidFill>
                  <a:schemeClr val="bg1"/>
                </a:solidFill>
              </a:rPr>
              <a:t>(intended to change them – </a:t>
            </a:r>
            <a:r>
              <a:rPr lang="en-US" sz="3200" dirty="0">
                <a:solidFill>
                  <a:srgbClr val="FFC000"/>
                </a:solidFill>
              </a:rPr>
              <a:t>4:2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Led by their king, Nineveh repented – </a:t>
            </a:r>
            <a:r>
              <a:rPr lang="en-US" sz="3200" dirty="0">
                <a:solidFill>
                  <a:srgbClr val="FFC000"/>
                </a:solidFill>
              </a:rPr>
              <a:t>Jonah 3:5-10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Fast </a:t>
            </a:r>
            <a:r>
              <a:rPr lang="en-US" sz="3200" dirty="0">
                <a:solidFill>
                  <a:srgbClr val="FFC000"/>
                </a:solidFill>
              </a:rPr>
              <a:t>(v. 5)</a:t>
            </a:r>
            <a:r>
              <a:rPr lang="en-US" sz="3200" dirty="0">
                <a:solidFill>
                  <a:schemeClr val="bg1"/>
                </a:solidFill>
              </a:rPr>
              <a:t>, decree published </a:t>
            </a:r>
            <a:r>
              <a:rPr lang="en-US" sz="3200" dirty="0">
                <a:solidFill>
                  <a:srgbClr val="FFC000"/>
                </a:solidFill>
              </a:rPr>
              <a:t>(vv. 7-9)</a:t>
            </a:r>
            <a:r>
              <a:rPr lang="en-US" sz="3200" dirty="0">
                <a:solidFill>
                  <a:schemeClr val="bg1"/>
                </a:solidFill>
              </a:rPr>
              <a:t>, God saw works </a:t>
            </a:r>
            <a:r>
              <a:rPr lang="en-US" sz="3200" dirty="0">
                <a:solidFill>
                  <a:srgbClr val="FFC000"/>
                </a:solidFill>
              </a:rPr>
              <a:t>(v. 10)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Jonah’s message included rebuke of wickedness, need to sorrow/fast, and turn from evil – </a:t>
            </a:r>
            <a:r>
              <a:rPr lang="en-US" sz="3200" i="1" dirty="0">
                <a:solidFill>
                  <a:schemeClr val="bg1"/>
                </a:solidFill>
              </a:rPr>
              <a:t>“repented [into] the preaching of Jonah”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A22C7-1099-2F12-00D5-3808D294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6" y="374134"/>
            <a:ext cx="10696991" cy="13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635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2023-05-13T19:41:00Z</dcterms:created>
  <dcterms:modified xsi:type="dcterms:W3CDTF">2023-05-13T20:42:17Z</dcterms:modified>
</cp:coreProperties>
</file>