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BEE3-CFAE-1734-7981-7F4F023F9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6D94A-BA47-D793-56F6-5AD9CE9C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D10AB-F33F-437A-B8FE-C9066B4E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BE1EF-4087-493F-41DD-220EA919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C241-E847-73A6-435B-94A2CDAC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382A-D96D-DC16-0577-F241815C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62154-A0A5-3102-393A-C7A5AF41B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DC062-F8BB-C224-EA21-08FEE605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0AAD-5DC5-9136-F5C1-8B439580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CC42C-CEF6-8F71-3C3C-DD70363D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80C11-8D2C-628D-0BDA-76F0423BF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FBA33-98B4-139C-F837-20ADA108D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754B-E47B-F7F3-E8D8-DE28CF13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50E47-DD19-27B8-1A95-8D3B369B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CEBFB-E4E4-5FB0-7F78-9DE6C73A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BE9E-78A4-2C9C-E4A9-A7DF0942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1BC0-4ED4-1DFB-0377-C59E0EA7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8762-E3C1-AA79-B59E-7ABEF201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6B44B-1028-F94B-9519-934767E9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F1DC-9787-6B69-5800-7AB38133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34D6-A1EB-4501-367A-44CC844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81208-0AE6-173B-439B-5D18EC87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32FE-D6FA-2678-3FB1-84CC4EA6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B372-93EE-AA3E-40DE-8CF33725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0DCE0-D91D-114B-56A7-53DC7B03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13BB-FB58-70AD-8754-47120946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ACAD-35A2-A32C-B4E1-7FFF0D77C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F8D48-F7F4-E3E7-0BAF-938FAD0A9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43AEE-A475-40C0-1C65-B3718180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883A-1955-4351-6914-C6702643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AB18A-8449-58F3-FB40-325F26F9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EB83-F464-B758-BA66-40CA5F6B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C104B-B324-E37A-A9EB-556131A5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CB096-1D50-5A05-CE40-805A3B4C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BDF51-2631-D268-CF82-9E946C8AE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39620-E7F6-45E2-08D3-8FB6130F8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45D5D-0015-85D3-CE81-10543E5A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2B6CA-A61F-5239-4705-5ADEF4CF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800FD-41F3-0241-338A-1795FB9F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0EB1-3984-0E2B-DCC3-C0984AF5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6007-7A27-0F6E-DE72-153AAF31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598EE-13FC-50BA-273A-826E5126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3C0CB-C942-8730-A9E6-6E9C244D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A731C-E2D3-67EA-DCA5-BC7E0EF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3640-2509-5DC2-9454-BA88D63F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6C7BB-305B-7DEE-1D3F-792E70E5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1026-67F0-3CA3-0423-E20364F0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3AEF-0C4A-DB4F-B98A-79D7A9CE3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56BFA-5B15-8561-F49C-FF0460FDA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66605-061D-5C70-21BA-6A9A8FE1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66A85-8EBF-C990-3EAF-141FB47A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BE290-A2EE-94FC-069B-AE3D9783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F76D-5D6A-A164-F6FF-37012DFD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2D809-BD68-B5CC-F49C-96D3F6D93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FECAB-9768-6A56-F825-6D0EDA298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9CFF-0B98-E355-1972-A9D42B68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18D33-0EBE-228C-43B1-9CA57C2E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8258F-34FF-EB0A-32E6-7E906BBD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645B3-C5B8-076A-3F45-9540F188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C18CB-3524-B56C-BC4E-34306D0E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9937B-4FB7-8CE3-19FF-84AEFE89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6D3B-F58F-0440-851C-73AC696ED06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6E0A6-594D-264B-8703-21873C6B1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70DDD-8299-BEB7-F841-CAD526945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B6F8-5CF9-B44B-BF17-FE82BAEE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6638-61D7-113E-EDB5-4DD6B58F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C90A-AD00-31A9-A59B-C143A58A5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3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two people&#10;&#10;Description automatically generated">
            <a:extLst>
              <a:ext uri="{FF2B5EF4-FFF2-40B4-BE49-F238E27FC236}">
                <a16:creationId xmlns:a16="http://schemas.microsoft.com/office/drawing/2014/main" id="{3F31B174-5B4A-5C37-4B1E-A03C7F19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E10384-3473-2AC2-3B31-6FF33065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8" y="2071198"/>
            <a:ext cx="11335013" cy="24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two people&#10;&#10;Description automatically generated">
            <a:extLst>
              <a:ext uri="{FF2B5EF4-FFF2-40B4-BE49-F238E27FC236}">
                <a16:creationId xmlns:a16="http://schemas.microsoft.com/office/drawing/2014/main" id="{1F7B4FB5-01F3-B9EE-D187-190DFB8CE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FA2C-5CC7-93C5-EDC4-F32B87AA2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lv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will return, but we do not watch for Him with our eyes.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4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9-11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lv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Disciples of Jesus are with one accord.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</a:t>
            </a:r>
            <a:r>
              <a:rPr lang="en-US" sz="4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12-14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lv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resurrection of Jesus is life changing.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4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14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lv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decide which place we go to.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4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15-26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186C718-9128-8B1E-663A-05D0077DF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469"/>
            <a:ext cx="8677929" cy="18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two people&#10;&#10;Description automatically generated">
            <a:extLst>
              <a:ext uri="{FF2B5EF4-FFF2-40B4-BE49-F238E27FC236}">
                <a16:creationId xmlns:a16="http://schemas.microsoft.com/office/drawing/2014/main" id="{3F31B174-5B4A-5C37-4B1E-A03C7F19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E10384-3473-2AC2-3B31-6FF33065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8" y="2071198"/>
            <a:ext cx="11335013" cy="24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19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2023-09-07T16:02:47Z</dcterms:created>
  <dcterms:modified xsi:type="dcterms:W3CDTF">2023-09-08T15:10:45Z</dcterms:modified>
</cp:coreProperties>
</file>