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20" r:id="rId2"/>
  </p:sldMasterIdLst>
  <p:notesMasterIdLst>
    <p:notesMasterId r:id="rId15"/>
  </p:notesMasterIdLst>
  <p:sldIdLst>
    <p:sldId id="258" r:id="rId3"/>
    <p:sldId id="256" r:id="rId4"/>
    <p:sldId id="257" r:id="rId5"/>
    <p:sldId id="260" r:id="rId6"/>
    <p:sldId id="261" r:id="rId7"/>
    <p:sldId id="262" r:id="rId8"/>
    <p:sldId id="263" r:id="rId9"/>
    <p:sldId id="264" r:id="rId10"/>
    <p:sldId id="265" r:id="rId11"/>
    <p:sldId id="267" r:id="rId12"/>
    <p:sldId id="268" r:id="rId13"/>
    <p:sldId id="269" r:id="rId14"/>
  </p:sldIdLst>
  <p:sldSz cx="12192000" cy="6858000"/>
  <p:notesSz cx="6858000" cy="9144000"/>
  <p:embeddedFontLst>
    <p:embeddedFont>
      <p:font typeface="Bookman Old Style" panose="020506040505050202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Rockwell" panose="02060603020205020403" pitchFamily="18" charset="77"/>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92"/>
  </p:normalViewPr>
  <p:slideViewPr>
    <p:cSldViewPr snapToGrid="0">
      <p:cViewPr varScale="1">
        <p:scale>
          <a:sx n="102" d="100"/>
          <a:sy n="102" d="100"/>
        </p:scale>
        <p:origin x="888"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4BC58-B8C1-4795-91FE-DCA5929316A7}" type="datetimeFigureOut">
              <a:rPr lang="en-US" smtClean="0"/>
              <a:t>9/23/23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A6E04-DFD2-4C3C-BC02-C8670CC89AF4}" type="slidenum">
              <a:rPr lang="en-US" smtClean="0"/>
              <a:t>‹#›</a:t>
            </a:fld>
            <a:endParaRPr lang="en-US"/>
          </a:p>
        </p:txBody>
      </p:sp>
    </p:spTree>
    <p:extLst>
      <p:ext uri="{BB962C8B-B14F-4D97-AF65-F5344CB8AC3E}">
        <p14:creationId xmlns:p14="http://schemas.microsoft.com/office/powerpoint/2010/main" val="15848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2</a:t>
            </a:fld>
            <a:endParaRPr lang="en-US"/>
          </a:p>
        </p:txBody>
      </p:sp>
    </p:spTree>
    <p:extLst>
      <p:ext uri="{BB962C8B-B14F-4D97-AF65-F5344CB8AC3E}">
        <p14:creationId xmlns:p14="http://schemas.microsoft.com/office/powerpoint/2010/main" val="273673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11</a:t>
            </a:fld>
            <a:endParaRPr lang="en-US"/>
          </a:p>
        </p:txBody>
      </p:sp>
    </p:spTree>
    <p:extLst>
      <p:ext uri="{BB962C8B-B14F-4D97-AF65-F5344CB8AC3E}">
        <p14:creationId xmlns:p14="http://schemas.microsoft.com/office/powerpoint/2010/main" val="3299271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12</a:t>
            </a:fld>
            <a:endParaRPr lang="en-US"/>
          </a:p>
        </p:txBody>
      </p:sp>
    </p:spTree>
    <p:extLst>
      <p:ext uri="{BB962C8B-B14F-4D97-AF65-F5344CB8AC3E}">
        <p14:creationId xmlns:p14="http://schemas.microsoft.com/office/powerpoint/2010/main" val="375693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3</a:t>
            </a:fld>
            <a:endParaRPr lang="en-US"/>
          </a:p>
        </p:txBody>
      </p:sp>
    </p:spTree>
    <p:extLst>
      <p:ext uri="{BB962C8B-B14F-4D97-AF65-F5344CB8AC3E}">
        <p14:creationId xmlns:p14="http://schemas.microsoft.com/office/powerpoint/2010/main" val="429494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4</a:t>
            </a:fld>
            <a:endParaRPr lang="en-US"/>
          </a:p>
        </p:txBody>
      </p:sp>
    </p:spTree>
    <p:extLst>
      <p:ext uri="{BB962C8B-B14F-4D97-AF65-F5344CB8AC3E}">
        <p14:creationId xmlns:p14="http://schemas.microsoft.com/office/powerpoint/2010/main" val="36291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5</a:t>
            </a:fld>
            <a:endParaRPr lang="en-US"/>
          </a:p>
        </p:txBody>
      </p:sp>
    </p:spTree>
    <p:extLst>
      <p:ext uri="{BB962C8B-B14F-4D97-AF65-F5344CB8AC3E}">
        <p14:creationId xmlns:p14="http://schemas.microsoft.com/office/powerpoint/2010/main" val="1160767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6</a:t>
            </a:fld>
            <a:endParaRPr lang="en-US"/>
          </a:p>
        </p:txBody>
      </p:sp>
    </p:spTree>
    <p:extLst>
      <p:ext uri="{BB962C8B-B14F-4D97-AF65-F5344CB8AC3E}">
        <p14:creationId xmlns:p14="http://schemas.microsoft.com/office/powerpoint/2010/main" val="392651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6E04-DFD2-4C3C-BC02-C8670CC89AF4}" type="slidenum">
              <a:rPr lang="en-US" smtClean="0"/>
              <a:t>7</a:t>
            </a:fld>
            <a:endParaRPr lang="en-US"/>
          </a:p>
        </p:txBody>
      </p:sp>
    </p:spTree>
    <p:extLst>
      <p:ext uri="{BB962C8B-B14F-4D97-AF65-F5344CB8AC3E}">
        <p14:creationId xmlns:p14="http://schemas.microsoft.com/office/powerpoint/2010/main" val="343575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A6E04-DFD2-4C3C-BC02-C8670CC89AF4}" type="slidenum">
              <a:rPr lang="en-US" smtClean="0"/>
              <a:t>8</a:t>
            </a:fld>
            <a:endParaRPr lang="en-US"/>
          </a:p>
        </p:txBody>
      </p:sp>
    </p:spTree>
    <p:extLst>
      <p:ext uri="{BB962C8B-B14F-4D97-AF65-F5344CB8AC3E}">
        <p14:creationId xmlns:p14="http://schemas.microsoft.com/office/powerpoint/2010/main" val="27102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9</a:t>
            </a:fld>
            <a:endParaRPr lang="en-US"/>
          </a:p>
        </p:txBody>
      </p:sp>
    </p:spTree>
    <p:extLst>
      <p:ext uri="{BB962C8B-B14F-4D97-AF65-F5344CB8AC3E}">
        <p14:creationId xmlns:p14="http://schemas.microsoft.com/office/powerpoint/2010/main" val="992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A6E04-DFD2-4C3C-BC02-C8670CC89AF4}" type="slidenum">
              <a:rPr lang="en-US" smtClean="0"/>
              <a:t>10</a:t>
            </a:fld>
            <a:endParaRPr lang="en-US"/>
          </a:p>
        </p:txBody>
      </p:sp>
    </p:spTree>
    <p:extLst>
      <p:ext uri="{BB962C8B-B14F-4D97-AF65-F5344CB8AC3E}">
        <p14:creationId xmlns:p14="http://schemas.microsoft.com/office/powerpoint/2010/main" val="157412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796" y="1122363"/>
            <a:ext cx="10364411"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3796" y="3602038"/>
            <a:ext cx="1036441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82110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73213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917823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
        <p:nvSpPr>
          <p:cNvPr id="10" name="TextBox 9"/>
          <p:cNvSpPr txBox="1"/>
          <p:nvPr/>
        </p:nvSpPr>
        <p:spPr>
          <a:xfrm>
            <a:off x="673660" y="64174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95628" y="307337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3778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911688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07B9CB-03B6-4C9C-B89A-35F647831FD4}" type="datetimeFigureOut">
              <a:rPr lang="en-US" smtClean="0"/>
              <a:t>9/23/23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95591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3989147"/>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092235"/>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6" y="4565409"/>
            <a:ext cx="3298955"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2" y="3989147"/>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092235"/>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565408"/>
            <a:ext cx="330033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3989147"/>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5" y="2092235"/>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7" y="4565410"/>
            <a:ext cx="3294259"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807B9CB-03B6-4C9C-B89A-35F647831FD4}" type="datetimeFigureOut">
              <a:rPr lang="en-US" smtClean="0"/>
              <a:t>9/23/23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974710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328990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92608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338353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8565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7B9CB-03B6-4C9C-B89A-35F647831FD4}"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025487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4AE591-CDD3-420E-BADF-D85B9ED5ECCA}"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838255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4AE591-CDD3-420E-BADF-D85B9ED5ECCA}"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3701992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4AE591-CDD3-420E-BADF-D85B9ED5ECCA}" type="datetimeFigureOut">
              <a:rPr lang="en-US" smtClean="0"/>
              <a:t>9/23/23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499800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AE591-CDD3-420E-BADF-D85B9ED5ECCA}" type="datetimeFigureOut">
              <a:rPr lang="en-US" smtClean="0"/>
              <a:t>9/23/23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311490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4AE591-CDD3-420E-BADF-D85B9ED5ECCA}" type="datetimeFigureOut">
              <a:rPr lang="en-US" smtClean="0"/>
              <a:t>9/23/23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418574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AE591-CDD3-420E-BADF-D85B9ED5ECCA}"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4191384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4AE591-CDD3-420E-BADF-D85B9ED5ECCA}"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297294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284598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AE591-CDD3-420E-BADF-D85B9ED5ECCA}"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FD03D-574A-4C99-B623-AD12F4D981B1}" type="slidenum">
              <a:rPr lang="en-US" smtClean="0"/>
              <a:t>‹#›</a:t>
            </a:fld>
            <a:endParaRPr lang="en-US"/>
          </a:p>
        </p:txBody>
      </p:sp>
    </p:spTree>
    <p:extLst>
      <p:ext uri="{BB962C8B-B14F-4D97-AF65-F5344CB8AC3E}">
        <p14:creationId xmlns:p14="http://schemas.microsoft.com/office/powerpoint/2010/main" val="167715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07B9CB-03B6-4C9C-B89A-35F647831FD4}" type="datetimeFigureOut">
              <a:rPr lang="en-US" smtClean="0"/>
              <a:t>9/23/23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5041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155767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20569" y="2088320"/>
            <a:ext cx="4800435"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8974" y="2088320"/>
            <a:ext cx="4788583"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7B9CB-03B6-4C9C-B89A-35F647831FD4}" type="datetimeFigureOut">
              <a:rPr lang="en-US" smtClean="0"/>
              <a:t>9/23/23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0918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7B9CB-03B6-4C9C-B89A-35F647831FD4}" type="datetimeFigureOut">
              <a:rPr lang="en-US" smtClean="0"/>
              <a:t>9/23/23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4473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7B9CB-03B6-4C9C-B89A-35F647831FD4}" type="datetimeFigureOut">
              <a:rPr lang="en-US" smtClean="0"/>
              <a:t>9/23/23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281511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43501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5556804"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9910" y="758881"/>
            <a:ext cx="39559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2971800"/>
            <a:ext cx="5561656"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07B9CB-03B6-4C9C-B89A-35F647831FD4}" type="datetimeFigureOut">
              <a:rPr lang="en-US" smtClean="0"/>
              <a:t>9/23/23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C27EF8-FFC1-409F-9547-B9D62273A067}" type="slidenum">
              <a:rPr lang="en-US" smtClean="0"/>
              <a:t>‹#›</a:t>
            </a:fld>
            <a:endParaRPr lang="en-US"/>
          </a:p>
        </p:txBody>
      </p:sp>
    </p:spTree>
    <p:extLst>
      <p:ext uri="{BB962C8B-B14F-4D97-AF65-F5344CB8AC3E}">
        <p14:creationId xmlns:p14="http://schemas.microsoft.com/office/powerpoint/2010/main" val="355609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807B9CB-03B6-4C9C-B89A-35F647831FD4}" type="datetimeFigureOut">
              <a:rPr lang="en-US" smtClean="0"/>
              <a:t>9/23/23</a:t>
            </a:fld>
            <a:endParaRPr lang="en-US"/>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C27EF8-FFC1-409F-9547-B9D62273A067}" type="slidenum">
              <a:rPr lang="en-US" smtClean="0"/>
              <a:t>‹#›</a:t>
            </a:fld>
            <a:endParaRPr lang="en-US"/>
          </a:p>
        </p:txBody>
      </p:sp>
    </p:spTree>
    <p:extLst>
      <p:ext uri="{BB962C8B-B14F-4D97-AF65-F5344CB8AC3E}">
        <p14:creationId xmlns:p14="http://schemas.microsoft.com/office/powerpoint/2010/main" val="265958676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7B9CB-03B6-4C9C-B89A-35F647831FD4}" type="datetimeFigureOut">
              <a:rPr lang="en-US" smtClean="0"/>
              <a:t>9/23/23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27EF8-FFC1-409F-9547-B9D62273A067}" type="slidenum">
              <a:rPr lang="en-US" smtClean="0"/>
              <a:t>‹#›</a:t>
            </a:fld>
            <a:endParaRPr lang="en-US"/>
          </a:p>
        </p:txBody>
      </p:sp>
    </p:spTree>
    <p:extLst>
      <p:ext uri="{BB962C8B-B14F-4D97-AF65-F5344CB8AC3E}">
        <p14:creationId xmlns:p14="http://schemas.microsoft.com/office/powerpoint/2010/main" val="26469902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A12F-CC78-4A37-9E47-2B544C5C3985}"/>
              </a:ext>
            </a:extLst>
          </p:cNvPr>
          <p:cNvSpPr>
            <a:spLocks noGrp="1"/>
          </p:cNvSpPr>
          <p:nvPr>
            <p:ph type="title"/>
          </p:nvPr>
        </p:nvSpPr>
        <p:spPr/>
        <p:txBody>
          <a:bodyPr/>
          <a:lstStyle/>
          <a:p>
            <a:r>
              <a:rPr lang="en-US" dirty="0"/>
              <a:t>5</a:t>
            </a:r>
          </a:p>
        </p:txBody>
      </p:sp>
      <p:sp>
        <p:nvSpPr>
          <p:cNvPr id="3" name="Content Placeholder 2">
            <a:extLst>
              <a:ext uri="{FF2B5EF4-FFF2-40B4-BE49-F238E27FC236}">
                <a16:creationId xmlns:a16="http://schemas.microsoft.com/office/drawing/2014/main" id="{A49DCEBA-BAA5-413B-BDF8-029F3796C8C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44298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B9BA58-B71C-453D-9A74-0DF9E2A6CDB3}"/>
              </a:ext>
            </a:extLst>
          </p:cNvPr>
          <p:cNvSpPr>
            <a:spLocks noGrp="1"/>
          </p:cNvSpPr>
          <p:nvPr>
            <p:ph type="title"/>
          </p:nvPr>
        </p:nvSpPr>
        <p:spPr>
          <a:xfrm>
            <a:off x="270934" y="474133"/>
            <a:ext cx="11638844" cy="1414058"/>
          </a:xfrm>
        </p:spPr>
        <p:txBody>
          <a:bodyPr>
            <a:normAutofit/>
          </a:bodyPr>
          <a:lstStyle/>
          <a:p>
            <a:r>
              <a:rPr lang="en-US" sz="4800" dirty="0"/>
              <a:t>The Child’s Maker,                   and Purpose</a:t>
            </a:r>
          </a:p>
        </p:txBody>
      </p:sp>
      <p:sp>
        <p:nvSpPr>
          <p:cNvPr id="3" name="Content Placeholder 2">
            <a:extLst>
              <a:ext uri="{FF2B5EF4-FFF2-40B4-BE49-F238E27FC236}">
                <a16:creationId xmlns:a16="http://schemas.microsoft.com/office/drawing/2014/main" id="{3C3CF8CC-D85D-46AF-A4C4-FE2E4A92F56D}"/>
              </a:ext>
            </a:extLst>
          </p:cNvPr>
          <p:cNvSpPr>
            <a:spLocks noGrp="1"/>
          </p:cNvSpPr>
          <p:nvPr>
            <p:ph sz="half" idx="1"/>
          </p:nvPr>
        </p:nvSpPr>
        <p:spPr>
          <a:xfrm>
            <a:off x="270935" y="1831745"/>
            <a:ext cx="5767916" cy="4433587"/>
          </a:xfrm>
        </p:spPr>
        <p:txBody>
          <a:bodyPr>
            <a:noAutofit/>
          </a:bodyPr>
          <a:lstStyle/>
          <a:p>
            <a:pPr>
              <a:buClr>
                <a:schemeClr val="tx1"/>
              </a:buClr>
            </a:pPr>
            <a:r>
              <a:rPr lang="en-US" sz="3600" dirty="0">
                <a:solidFill>
                  <a:srgbClr val="FFC000"/>
                </a:solidFill>
                <a:effectLst>
                  <a:outerShdw blurRad="38100" dist="38100" dir="2700000" algn="tl">
                    <a:srgbClr val="000000">
                      <a:alpha val="43137"/>
                    </a:srgbClr>
                  </a:outerShdw>
                </a:effectLst>
              </a:rPr>
              <a:t>Psalm 127:3-5 </a:t>
            </a:r>
            <a:r>
              <a:rPr lang="en-US" sz="3600" dirty="0">
                <a:effectLst>
                  <a:outerShdw blurRad="38100" dist="38100" dir="2700000" algn="tl">
                    <a:srgbClr val="000000">
                      <a:alpha val="43137"/>
                    </a:srgbClr>
                  </a:outerShdw>
                </a:effectLst>
              </a:rPr>
              <a:t>– blessing from God.</a:t>
            </a:r>
          </a:p>
          <a:p>
            <a:pPr>
              <a:buClr>
                <a:schemeClr val="tx1"/>
              </a:buClr>
            </a:pPr>
            <a:r>
              <a:rPr lang="en-US" sz="3600" dirty="0">
                <a:solidFill>
                  <a:srgbClr val="FFC000"/>
                </a:solidFill>
                <a:effectLst>
                  <a:outerShdw blurRad="38100" dist="38100" dir="2700000" algn="tl">
                    <a:srgbClr val="000000">
                      <a:alpha val="43137"/>
                    </a:srgbClr>
                  </a:outerShdw>
                </a:effectLst>
              </a:rPr>
              <a:t>Psalm 139:13-16 </a:t>
            </a:r>
            <a:r>
              <a:rPr lang="en-US" sz="3600" dirty="0">
                <a:effectLst>
                  <a:outerShdw blurRad="38100" dist="38100" dir="2700000" algn="tl">
                    <a:srgbClr val="000000">
                      <a:alpha val="43137"/>
                    </a:srgbClr>
                  </a:outerShdw>
                </a:effectLst>
              </a:rPr>
              <a:t>– fearfully and wonderfully made.</a:t>
            </a:r>
          </a:p>
          <a:p>
            <a:pPr>
              <a:buClr>
                <a:schemeClr val="tx1"/>
              </a:buClr>
            </a:pPr>
            <a:r>
              <a:rPr lang="en-US" sz="3600" dirty="0">
                <a:solidFill>
                  <a:srgbClr val="FFC000"/>
                </a:solidFill>
                <a:effectLst>
                  <a:outerShdw blurRad="38100" dist="38100" dir="2700000" algn="tl">
                    <a:srgbClr val="000000">
                      <a:alpha val="43137"/>
                    </a:srgbClr>
                  </a:outerShdw>
                </a:effectLst>
              </a:rPr>
              <a:t>Psalm 8:3-5 </a:t>
            </a:r>
            <a:r>
              <a:rPr lang="en-US" sz="3600" dirty="0">
                <a:effectLst>
                  <a:outerShdw blurRad="38100" dist="38100" dir="2700000" algn="tl">
                    <a:srgbClr val="000000">
                      <a:alpha val="43137"/>
                    </a:srgbClr>
                  </a:outerShdw>
                </a:effectLst>
              </a:rPr>
              <a:t>– what is man?</a:t>
            </a:r>
          </a:p>
        </p:txBody>
      </p:sp>
      <p:sp>
        <p:nvSpPr>
          <p:cNvPr id="4" name="Content Placeholder 3">
            <a:extLst>
              <a:ext uri="{FF2B5EF4-FFF2-40B4-BE49-F238E27FC236}">
                <a16:creationId xmlns:a16="http://schemas.microsoft.com/office/drawing/2014/main" id="{103B1BA8-3242-4781-94CE-D5DD0AF20D82}"/>
              </a:ext>
            </a:extLst>
          </p:cNvPr>
          <p:cNvSpPr>
            <a:spLocks noGrp="1"/>
          </p:cNvSpPr>
          <p:nvPr>
            <p:ph sz="half" idx="2"/>
          </p:nvPr>
        </p:nvSpPr>
        <p:spPr>
          <a:xfrm>
            <a:off x="6154052" y="1831745"/>
            <a:ext cx="5755726" cy="4269897"/>
          </a:xfrm>
        </p:spPr>
        <p:txBody>
          <a:bodyPr>
            <a:normAutofit/>
          </a:bodyPr>
          <a:lstStyle/>
          <a:p>
            <a:pPr>
              <a:buClr>
                <a:schemeClr val="tx1"/>
              </a:buClr>
            </a:pPr>
            <a:r>
              <a:rPr lang="en-US" sz="3600" dirty="0">
                <a:solidFill>
                  <a:srgbClr val="FFC000"/>
                </a:solidFill>
              </a:rPr>
              <a:t>Genesis 1:26 </a:t>
            </a:r>
            <a:r>
              <a:rPr lang="en-US" sz="3600" dirty="0"/>
              <a:t>– made in God’s image.</a:t>
            </a:r>
          </a:p>
          <a:p>
            <a:pPr>
              <a:buClr>
                <a:schemeClr val="tx1"/>
              </a:buClr>
            </a:pPr>
            <a:r>
              <a:rPr lang="en-US" sz="3600" dirty="0">
                <a:solidFill>
                  <a:srgbClr val="FFC000"/>
                </a:solidFill>
              </a:rPr>
              <a:t>Psalm 100 </a:t>
            </a:r>
            <a:r>
              <a:rPr lang="en-US" sz="3600" dirty="0"/>
              <a:t>– to glorify God.</a:t>
            </a:r>
          </a:p>
          <a:p>
            <a:pPr>
              <a:buClr>
                <a:schemeClr val="tx1"/>
              </a:buClr>
            </a:pPr>
            <a:r>
              <a:rPr lang="en-US" sz="3600" dirty="0">
                <a:solidFill>
                  <a:srgbClr val="FFC000"/>
                </a:solidFill>
              </a:rPr>
              <a:t>Ecclesiastes 12:13-14 </a:t>
            </a:r>
            <a:r>
              <a:rPr lang="en-US" sz="3600" dirty="0"/>
              <a:t>– to serve God.</a:t>
            </a:r>
          </a:p>
        </p:txBody>
      </p:sp>
    </p:spTree>
    <p:extLst>
      <p:ext uri="{BB962C8B-B14F-4D97-AF65-F5344CB8AC3E}">
        <p14:creationId xmlns:p14="http://schemas.microsoft.com/office/powerpoint/2010/main" val="34353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B9BA58-B71C-453D-9A74-0DF9E2A6CDB3}"/>
              </a:ext>
            </a:extLst>
          </p:cNvPr>
          <p:cNvSpPr>
            <a:spLocks noGrp="1"/>
          </p:cNvSpPr>
          <p:nvPr>
            <p:ph type="title"/>
          </p:nvPr>
        </p:nvSpPr>
        <p:spPr>
          <a:xfrm>
            <a:off x="248356" y="564445"/>
            <a:ext cx="11695288" cy="1436636"/>
          </a:xfrm>
        </p:spPr>
        <p:txBody>
          <a:bodyPr>
            <a:normAutofit/>
          </a:bodyPr>
          <a:lstStyle/>
          <a:p>
            <a:r>
              <a:rPr lang="en-US" sz="4800" dirty="0"/>
              <a:t>The Parents’ Grave Appointment</a:t>
            </a:r>
          </a:p>
        </p:txBody>
      </p:sp>
      <p:sp>
        <p:nvSpPr>
          <p:cNvPr id="3" name="Content Placeholder 2">
            <a:extLst>
              <a:ext uri="{FF2B5EF4-FFF2-40B4-BE49-F238E27FC236}">
                <a16:creationId xmlns:a16="http://schemas.microsoft.com/office/drawing/2014/main" id="{3C3CF8CC-D85D-46AF-A4C4-FE2E4A92F56D}"/>
              </a:ext>
            </a:extLst>
          </p:cNvPr>
          <p:cNvSpPr>
            <a:spLocks noGrp="1"/>
          </p:cNvSpPr>
          <p:nvPr>
            <p:ph sz="half" idx="1"/>
          </p:nvPr>
        </p:nvSpPr>
        <p:spPr>
          <a:xfrm>
            <a:off x="248357" y="2001080"/>
            <a:ext cx="5790494" cy="3850583"/>
          </a:xfrm>
        </p:spPr>
        <p:txBody>
          <a:bodyPr>
            <a:noAutofit/>
          </a:bodyPr>
          <a:lstStyle/>
          <a:p>
            <a:pPr marL="0" indent="0" algn="ctr">
              <a:buNone/>
            </a:pPr>
            <a:endParaRPr lang="en-US" sz="1200" i="1" dirty="0"/>
          </a:p>
          <a:p>
            <a:pPr marL="0" indent="0" algn="ctr">
              <a:buNone/>
            </a:pPr>
            <a:r>
              <a:rPr lang="en-US" sz="4000" i="1" dirty="0"/>
              <a:t>“Train up a child </a:t>
            </a:r>
            <a:r>
              <a:rPr lang="en-US" sz="4000" i="1" u="sng" dirty="0"/>
              <a:t>in the way he should go</a:t>
            </a:r>
            <a:r>
              <a:rPr lang="en-US" sz="4000" i="1" dirty="0"/>
              <a:t>, and when he is old he will not depart from it.”</a:t>
            </a:r>
          </a:p>
          <a:p>
            <a:pPr marL="0" indent="0" algn="ctr">
              <a:buNone/>
            </a:pPr>
            <a:r>
              <a:rPr lang="en-US" sz="4000" dirty="0"/>
              <a:t>(</a:t>
            </a:r>
            <a:r>
              <a:rPr lang="en-US" sz="4000" dirty="0">
                <a:solidFill>
                  <a:srgbClr val="FFC000"/>
                </a:solidFill>
              </a:rPr>
              <a:t>Proverbs 22:6</a:t>
            </a:r>
            <a:r>
              <a:rPr lang="en-US" sz="4000" dirty="0"/>
              <a:t>)</a:t>
            </a:r>
          </a:p>
        </p:txBody>
      </p:sp>
      <p:sp>
        <p:nvSpPr>
          <p:cNvPr id="4" name="Content Placeholder 3">
            <a:extLst>
              <a:ext uri="{FF2B5EF4-FFF2-40B4-BE49-F238E27FC236}">
                <a16:creationId xmlns:a16="http://schemas.microsoft.com/office/drawing/2014/main" id="{103B1BA8-3242-4781-94CE-D5DD0AF20D82}"/>
              </a:ext>
            </a:extLst>
          </p:cNvPr>
          <p:cNvSpPr>
            <a:spLocks noGrp="1"/>
          </p:cNvSpPr>
          <p:nvPr>
            <p:ph sz="half" idx="2"/>
          </p:nvPr>
        </p:nvSpPr>
        <p:spPr>
          <a:xfrm>
            <a:off x="6154051" y="2001080"/>
            <a:ext cx="5789591" cy="3850583"/>
          </a:xfrm>
        </p:spPr>
        <p:txBody>
          <a:bodyPr>
            <a:normAutofit/>
          </a:bodyPr>
          <a:lstStyle/>
          <a:p>
            <a:pPr>
              <a:buClr>
                <a:schemeClr val="tx1"/>
              </a:buClr>
            </a:pPr>
            <a:r>
              <a:rPr lang="en-US" sz="3600" dirty="0">
                <a:solidFill>
                  <a:srgbClr val="FFC000"/>
                </a:solidFill>
              </a:rPr>
              <a:t>Ephesians 6:4 </a:t>
            </a:r>
            <a:r>
              <a:rPr lang="en-US" sz="3600" dirty="0"/>
              <a:t>–  Fathers</a:t>
            </a:r>
          </a:p>
          <a:p>
            <a:pPr>
              <a:buClr>
                <a:schemeClr val="tx1"/>
              </a:buClr>
            </a:pPr>
            <a:r>
              <a:rPr lang="en-US" sz="3600" dirty="0">
                <a:solidFill>
                  <a:srgbClr val="FFC000"/>
                </a:solidFill>
              </a:rPr>
              <a:t>Proverbs 31:26-30 </a:t>
            </a:r>
            <a:r>
              <a:rPr lang="en-US" sz="3600" dirty="0"/>
              <a:t>– Mothers</a:t>
            </a:r>
          </a:p>
          <a:p>
            <a:pPr>
              <a:buClr>
                <a:schemeClr val="tx1"/>
              </a:buClr>
            </a:pPr>
            <a:r>
              <a:rPr lang="en-US" sz="3600" dirty="0">
                <a:solidFill>
                  <a:srgbClr val="FFC000"/>
                </a:solidFill>
              </a:rPr>
              <a:t>Deuteronomy 6:4-25 </a:t>
            </a:r>
            <a:r>
              <a:rPr lang="en-US" sz="3600" dirty="0"/>
              <a:t>– Parents</a:t>
            </a:r>
          </a:p>
        </p:txBody>
      </p:sp>
    </p:spTree>
    <p:extLst>
      <p:ext uri="{BB962C8B-B14F-4D97-AF65-F5344CB8AC3E}">
        <p14:creationId xmlns:p14="http://schemas.microsoft.com/office/powerpoint/2010/main" val="292673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6955-C566-4BAB-9895-0A3B0968C238}"/>
              </a:ext>
            </a:extLst>
          </p:cNvPr>
          <p:cNvSpPr>
            <a:spLocks noGrp="1"/>
          </p:cNvSpPr>
          <p:nvPr>
            <p:ph type="ctrTitle"/>
          </p:nvPr>
        </p:nvSpPr>
        <p:spPr>
          <a:xfrm>
            <a:off x="1935958" y="836535"/>
            <a:ext cx="8320083" cy="3157193"/>
          </a:xfrm>
        </p:spPr>
        <p:txBody>
          <a:bodyPr>
            <a:normAutofit/>
          </a:bodyPr>
          <a:lstStyle/>
          <a:p>
            <a:r>
              <a:rPr lang="en-US" sz="6600" dirty="0"/>
              <a:t>The Beauty of infant Moses</a:t>
            </a:r>
          </a:p>
        </p:txBody>
      </p:sp>
      <p:sp>
        <p:nvSpPr>
          <p:cNvPr id="3" name="Subtitle 2">
            <a:extLst>
              <a:ext uri="{FF2B5EF4-FFF2-40B4-BE49-F238E27FC236}">
                <a16:creationId xmlns:a16="http://schemas.microsoft.com/office/drawing/2014/main" id="{320BAF69-4970-4DC1-997A-D881B9B8F0FB}"/>
              </a:ext>
            </a:extLst>
          </p:cNvPr>
          <p:cNvSpPr>
            <a:spLocks noGrp="1"/>
          </p:cNvSpPr>
          <p:nvPr>
            <p:ph type="subTitle" idx="1"/>
          </p:nvPr>
        </p:nvSpPr>
        <p:spPr>
          <a:xfrm>
            <a:off x="2573779" y="3944197"/>
            <a:ext cx="7044439" cy="2077268"/>
          </a:xfrm>
        </p:spPr>
        <p:txBody>
          <a:bodyPr>
            <a:noAutofit/>
          </a:bodyPr>
          <a:lstStyle/>
          <a:p>
            <a:r>
              <a:rPr lang="en-US" sz="4800" i="1" dirty="0"/>
              <a:t>Exodus 2:2</a:t>
            </a:r>
          </a:p>
          <a:p>
            <a:r>
              <a:rPr lang="en-US" sz="4800" i="1" dirty="0"/>
              <a:t>Hebrews 11:23; Acts 7:20</a:t>
            </a:r>
          </a:p>
        </p:txBody>
      </p:sp>
    </p:spTree>
    <p:extLst>
      <p:ext uri="{BB962C8B-B14F-4D97-AF65-F5344CB8AC3E}">
        <p14:creationId xmlns:p14="http://schemas.microsoft.com/office/powerpoint/2010/main" val="32259138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6955-C566-4BAB-9895-0A3B0968C238}"/>
              </a:ext>
            </a:extLst>
          </p:cNvPr>
          <p:cNvSpPr>
            <a:spLocks noGrp="1"/>
          </p:cNvSpPr>
          <p:nvPr>
            <p:ph type="ctrTitle"/>
          </p:nvPr>
        </p:nvSpPr>
        <p:spPr>
          <a:xfrm>
            <a:off x="1935958" y="836535"/>
            <a:ext cx="8320083" cy="3157193"/>
          </a:xfrm>
        </p:spPr>
        <p:txBody>
          <a:bodyPr>
            <a:normAutofit/>
          </a:bodyPr>
          <a:lstStyle/>
          <a:p>
            <a:r>
              <a:rPr lang="en-US" sz="6600" dirty="0"/>
              <a:t>The Beauty of infant Moses</a:t>
            </a:r>
          </a:p>
        </p:txBody>
      </p:sp>
      <p:sp>
        <p:nvSpPr>
          <p:cNvPr id="3" name="Subtitle 2">
            <a:extLst>
              <a:ext uri="{FF2B5EF4-FFF2-40B4-BE49-F238E27FC236}">
                <a16:creationId xmlns:a16="http://schemas.microsoft.com/office/drawing/2014/main" id="{320BAF69-4970-4DC1-997A-D881B9B8F0FB}"/>
              </a:ext>
            </a:extLst>
          </p:cNvPr>
          <p:cNvSpPr>
            <a:spLocks noGrp="1"/>
          </p:cNvSpPr>
          <p:nvPr>
            <p:ph type="subTitle" idx="1"/>
          </p:nvPr>
        </p:nvSpPr>
        <p:spPr>
          <a:xfrm>
            <a:off x="2720453" y="3944197"/>
            <a:ext cx="6751097" cy="1241822"/>
          </a:xfrm>
        </p:spPr>
        <p:txBody>
          <a:bodyPr>
            <a:normAutofit/>
          </a:bodyPr>
          <a:lstStyle/>
          <a:p>
            <a:r>
              <a:rPr lang="en-US" sz="4800" i="1" dirty="0"/>
              <a:t>Exodus 2:2</a:t>
            </a:r>
          </a:p>
        </p:txBody>
      </p:sp>
    </p:spTree>
    <p:extLst>
      <p:ext uri="{BB962C8B-B14F-4D97-AF65-F5344CB8AC3E}">
        <p14:creationId xmlns:p14="http://schemas.microsoft.com/office/powerpoint/2010/main" val="4894945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270933" y="1006339"/>
            <a:ext cx="11650133" cy="994741"/>
          </a:xfrm>
        </p:spPr>
        <p:txBody>
          <a:bodyPr>
            <a:normAutofit/>
          </a:bodyPr>
          <a:lstStyle/>
          <a:p>
            <a:r>
              <a:rPr lang="en-US" sz="4800" dirty="0"/>
              <a:t>The Faith of Moses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316089" y="2001080"/>
            <a:ext cx="11604978" cy="3865493"/>
          </a:xfrm>
        </p:spPr>
        <p:txBody>
          <a:bodyPr>
            <a:noAutofit/>
          </a:bodyPr>
          <a:lstStyle/>
          <a:p>
            <a:pPr marL="0" indent="0" algn="ctr">
              <a:buNone/>
            </a:pPr>
            <a:endParaRPr lang="en-US" sz="4000" dirty="0"/>
          </a:p>
          <a:p>
            <a:pPr marL="0" indent="0" algn="ctr">
              <a:buNone/>
            </a:pPr>
            <a:r>
              <a:rPr lang="en-US" sz="4000" b="1" dirty="0">
                <a:solidFill>
                  <a:srgbClr val="FFC000"/>
                </a:solidFill>
              </a:rPr>
              <a:t>Hebrews 11:24-29</a:t>
            </a:r>
          </a:p>
          <a:p>
            <a:pPr marL="0" indent="0" algn="ctr">
              <a:buNone/>
            </a:pPr>
            <a:r>
              <a:rPr lang="en-US" sz="3600" dirty="0">
                <a:effectLst/>
              </a:rPr>
              <a:t>What was said of Moses at the end of his days – </a:t>
            </a:r>
            <a:r>
              <a:rPr lang="en-US" sz="3600" dirty="0">
                <a:solidFill>
                  <a:srgbClr val="FFC000"/>
                </a:solidFill>
                <a:effectLst/>
              </a:rPr>
              <a:t>Deuteronomy 34:10-12</a:t>
            </a:r>
            <a:endParaRPr lang="en-US" sz="3600" dirty="0">
              <a:solidFill>
                <a:srgbClr val="FFC000"/>
              </a:solidFill>
            </a:endParaRPr>
          </a:p>
        </p:txBody>
      </p:sp>
    </p:spTree>
    <p:extLst>
      <p:ext uri="{BB962C8B-B14F-4D97-AF65-F5344CB8AC3E}">
        <p14:creationId xmlns:p14="http://schemas.microsoft.com/office/powerpoint/2010/main" val="1758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282222" y="1006339"/>
            <a:ext cx="11627556" cy="994741"/>
          </a:xfrm>
        </p:spPr>
        <p:txBody>
          <a:bodyPr>
            <a:normAutofit/>
          </a:bodyPr>
          <a:lstStyle/>
          <a:p>
            <a:r>
              <a:rPr lang="en-US" sz="48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282221" y="2001080"/>
            <a:ext cx="11627555" cy="3865493"/>
          </a:xfrm>
        </p:spPr>
        <p:txBody>
          <a:bodyPr>
            <a:noAutofit/>
          </a:bodyPr>
          <a:lstStyle/>
          <a:p>
            <a:pPr>
              <a:buClr>
                <a:schemeClr val="tx1"/>
              </a:buClr>
            </a:pPr>
            <a:r>
              <a:rPr lang="en-US" sz="3600" dirty="0">
                <a:solidFill>
                  <a:srgbClr val="FFC000"/>
                </a:solidFill>
              </a:rPr>
              <a:t>Hebrews 11:23; Exodus 2:1-10 </a:t>
            </a:r>
            <a:r>
              <a:rPr lang="en-US" sz="3600" i="1" dirty="0"/>
              <a:t>– </a:t>
            </a:r>
            <a:r>
              <a:rPr lang="en-US" sz="3600" dirty="0"/>
              <a:t>The faith of Moses started with his parents’ faith.</a:t>
            </a:r>
          </a:p>
        </p:txBody>
      </p:sp>
    </p:spTree>
    <p:extLst>
      <p:ext uri="{BB962C8B-B14F-4D97-AF65-F5344CB8AC3E}">
        <p14:creationId xmlns:p14="http://schemas.microsoft.com/office/powerpoint/2010/main" val="364426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259644" y="1006339"/>
            <a:ext cx="11695289" cy="994741"/>
          </a:xfrm>
        </p:spPr>
        <p:txBody>
          <a:bodyPr>
            <a:normAutofit/>
          </a:bodyPr>
          <a:lstStyle/>
          <a:p>
            <a:r>
              <a:rPr lang="en-US" sz="48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259644" y="2001080"/>
            <a:ext cx="11672712" cy="4422298"/>
          </a:xfrm>
        </p:spPr>
        <p:txBody>
          <a:bodyPr>
            <a:noAutofit/>
          </a:bodyPr>
          <a:lstStyle/>
          <a:p>
            <a:pPr marL="0" indent="0" algn="ctr">
              <a:buNone/>
            </a:pPr>
            <a:r>
              <a:rPr lang="en-US" sz="3600" i="1" dirty="0"/>
              <a:t>“They saw he was a beautiful child”</a:t>
            </a:r>
          </a:p>
          <a:p>
            <a:pPr>
              <a:buClr>
                <a:schemeClr val="tx1"/>
              </a:buClr>
            </a:pPr>
            <a:r>
              <a:rPr lang="en-US" sz="3600" dirty="0">
                <a:solidFill>
                  <a:srgbClr val="FFC000"/>
                </a:solidFill>
              </a:rPr>
              <a:t>Acts 7:20 </a:t>
            </a:r>
            <a:r>
              <a:rPr lang="en-US" sz="3600" i="1" dirty="0"/>
              <a:t>– </a:t>
            </a:r>
            <a:r>
              <a:rPr lang="en-US" sz="3600" dirty="0"/>
              <a:t>beautiful to God.</a:t>
            </a:r>
          </a:p>
          <a:p>
            <a:r>
              <a:rPr lang="en-US" sz="3600" i="1" dirty="0" err="1"/>
              <a:t>Asteios</a:t>
            </a:r>
            <a:r>
              <a:rPr lang="en-US" sz="3600" i="1" dirty="0"/>
              <a:t> (fair, comely, pleasing) ho (to) </a:t>
            </a:r>
            <a:r>
              <a:rPr lang="en-US" sz="3600" i="1" dirty="0" err="1"/>
              <a:t>theos</a:t>
            </a:r>
            <a:r>
              <a:rPr lang="en-US" sz="3600" i="1" dirty="0"/>
              <a:t> (God)</a:t>
            </a:r>
          </a:p>
          <a:p>
            <a:pPr>
              <a:buClr>
                <a:schemeClr val="tx1"/>
              </a:buClr>
            </a:pPr>
            <a:r>
              <a:rPr lang="en-US" sz="3600" dirty="0">
                <a:solidFill>
                  <a:srgbClr val="FFC000"/>
                </a:solidFill>
              </a:rPr>
              <a:t>Acts 7:20-25 </a:t>
            </a:r>
            <a:r>
              <a:rPr lang="en-US" sz="3600" i="1" dirty="0"/>
              <a:t>– </a:t>
            </a:r>
            <a:r>
              <a:rPr lang="en-US" sz="3600" dirty="0"/>
              <a:t>knew of his brethren, and the deliverance of God.</a:t>
            </a:r>
          </a:p>
          <a:p>
            <a:pPr>
              <a:buClr>
                <a:schemeClr val="tx1"/>
              </a:buClr>
            </a:pPr>
            <a:r>
              <a:rPr lang="en-US" sz="3600" dirty="0">
                <a:solidFill>
                  <a:srgbClr val="FFC000"/>
                </a:solidFill>
              </a:rPr>
              <a:t>Hebrews 11:24-27 </a:t>
            </a:r>
            <a:r>
              <a:rPr lang="en-US" sz="3600" i="1" dirty="0"/>
              <a:t>– </a:t>
            </a:r>
            <a:r>
              <a:rPr lang="en-US" sz="3600" dirty="0"/>
              <a:t>had other knowledge as well.</a:t>
            </a:r>
          </a:p>
        </p:txBody>
      </p:sp>
    </p:spTree>
    <p:extLst>
      <p:ext uri="{BB962C8B-B14F-4D97-AF65-F5344CB8AC3E}">
        <p14:creationId xmlns:p14="http://schemas.microsoft.com/office/powerpoint/2010/main" val="37433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11C1-3699-48AC-B418-6944BB8D809F}"/>
              </a:ext>
            </a:extLst>
          </p:cNvPr>
          <p:cNvSpPr>
            <a:spLocks noGrp="1"/>
          </p:cNvSpPr>
          <p:nvPr>
            <p:ph type="title"/>
          </p:nvPr>
        </p:nvSpPr>
        <p:spPr>
          <a:xfrm>
            <a:off x="270933" y="1006339"/>
            <a:ext cx="11650133" cy="994741"/>
          </a:xfrm>
        </p:spPr>
        <p:txBody>
          <a:bodyPr>
            <a:normAutofit/>
          </a:bodyPr>
          <a:lstStyle/>
          <a:p>
            <a:r>
              <a:rPr lang="en-US" sz="4800" dirty="0"/>
              <a:t>The Faith of Moses’ Parents</a:t>
            </a:r>
          </a:p>
        </p:txBody>
      </p:sp>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270933" y="2001080"/>
            <a:ext cx="11650133" cy="3865493"/>
          </a:xfrm>
        </p:spPr>
        <p:txBody>
          <a:bodyPr>
            <a:noAutofit/>
          </a:bodyPr>
          <a:lstStyle/>
          <a:p>
            <a:pPr marL="0" indent="0" algn="ctr">
              <a:buNone/>
            </a:pPr>
            <a:r>
              <a:rPr lang="en-US" sz="3600" i="1" dirty="0"/>
              <a:t>“They saw he was a beautiful child”</a:t>
            </a:r>
          </a:p>
          <a:p>
            <a:r>
              <a:rPr lang="en-US" sz="3600" dirty="0"/>
              <a:t>Where did Moses learn of his heritage, God, Christ (Seed), the deliverance, heaven, etc.?</a:t>
            </a:r>
          </a:p>
          <a:p>
            <a:r>
              <a:rPr lang="en-US" sz="3600" dirty="0"/>
              <a:t>His parents saw he was “beautiful to God,” and taught him concerning God! (</a:t>
            </a:r>
            <a:r>
              <a:rPr lang="en-US" sz="3600" dirty="0">
                <a:solidFill>
                  <a:srgbClr val="FFC000"/>
                </a:solidFill>
              </a:rPr>
              <a:t>cf. Exodus 2:7-10</a:t>
            </a:r>
            <a:r>
              <a:rPr lang="en-US" sz="3600" dirty="0"/>
              <a:t>)</a:t>
            </a:r>
          </a:p>
        </p:txBody>
      </p:sp>
    </p:spTree>
    <p:extLst>
      <p:ext uri="{BB962C8B-B14F-4D97-AF65-F5344CB8AC3E}">
        <p14:creationId xmlns:p14="http://schemas.microsoft.com/office/powerpoint/2010/main" val="20558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316089" y="946703"/>
            <a:ext cx="11571111" cy="4919870"/>
          </a:xfrm>
        </p:spPr>
        <p:txBody>
          <a:bodyPr>
            <a:noAutofit/>
          </a:bodyPr>
          <a:lstStyle/>
          <a:p>
            <a:pPr marL="0" indent="0" algn="just">
              <a:buNone/>
            </a:pPr>
            <a:r>
              <a:rPr lang="en-US" sz="3600" dirty="0"/>
              <a:t>“The most striking thing about his education was the power and influence of his mother. Amidst all the wealth, sin, and culture of the court life and the learned of the day, Moses was held in the mighty power of religious training and love of devout parents. There could hardly be a more concrete illustration of the influence and power of godly parents over the life of a sincere and talented child…</a:t>
            </a:r>
          </a:p>
        </p:txBody>
      </p:sp>
    </p:spTree>
    <p:extLst>
      <p:ext uri="{BB962C8B-B14F-4D97-AF65-F5344CB8AC3E}">
        <p14:creationId xmlns:p14="http://schemas.microsoft.com/office/powerpoint/2010/main" val="262339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293511" y="946703"/>
            <a:ext cx="11548533" cy="4919870"/>
          </a:xfrm>
        </p:spPr>
        <p:txBody>
          <a:bodyPr>
            <a:noAutofit/>
          </a:bodyPr>
          <a:lstStyle/>
          <a:p>
            <a:pPr marL="0" indent="0" algn="just">
              <a:buNone/>
            </a:pPr>
            <a:r>
              <a:rPr lang="en-US" sz="3600" dirty="0"/>
              <a:t>All that wealth and learning had to offer could not throttle nor thwart the faithful training of the home. If parents were worried about the danger of public education – as well they may be – perhaps they should look to their own home teaching of their child first…</a:t>
            </a:r>
          </a:p>
        </p:txBody>
      </p:sp>
    </p:spTree>
    <p:extLst>
      <p:ext uri="{BB962C8B-B14F-4D97-AF65-F5344CB8AC3E}">
        <p14:creationId xmlns:p14="http://schemas.microsoft.com/office/powerpoint/2010/main" val="361220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4968BD-6888-46FA-A3A0-D51F6111AF4C}"/>
              </a:ext>
            </a:extLst>
          </p:cNvPr>
          <p:cNvSpPr>
            <a:spLocks noGrp="1"/>
          </p:cNvSpPr>
          <p:nvPr>
            <p:ph idx="1"/>
          </p:nvPr>
        </p:nvSpPr>
        <p:spPr>
          <a:xfrm>
            <a:off x="282223" y="946703"/>
            <a:ext cx="11616266" cy="4919870"/>
          </a:xfrm>
        </p:spPr>
        <p:txBody>
          <a:bodyPr>
            <a:noAutofit/>
          </a:bodyPr>
          <a:lstStyle/>
          <a:p>
            <a:pPr marL="0" indent="0" algn="just">
              <a:buNone/>
            </a:pPr>
            <a:r>
              <a:rPr lang="en-US" sz="3600" dirty="0"/>
              <a:t>The time and place to save a child must be from crib to college ‘in the home’ under the daily teaching by word and example of devout parents who love Christ and know His word.”</a:t>
            </a:r>
          </a:p>
          <a:p>
            <a:pPr marL="0" indent="0" algn="r">
              <a:buNone/>
            </a:pPr>
            <a:r>
              <a:rPr lang="en-US" sz="3600" i="1" dirty="0"/>
              <a:t>(Reese, Gareth L., p. 282 – </a:t>
            </a:r>
            <a:r>
              <a:rPr lang="en-US" sz="3200" i="1" dirty="0"/>
              <a:t>quoting McGarvey</a:t>
            </a:r>
            <a:r>
              <a:rPr lang="en-US" sz="3600" i="1" dirty="0"/>
              <a:t>)</a:t>
            </a:r>
          </a:p>
        </p:txBody>
      </p:sp>
    </p:spTree>
    <p:extLst>
      <p:ext uri="{BB962C8B-B14F-4D97-AF65-F5344CB8AC3E}">
        <p14:creationId xmlns:p14="http://schemas.microsoft.com/office/powerpoint/2010/main" val="31322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429</TotalTime>
  <Words>469</Words>
  <Application>Microsoft Macintosh PowerPoint</Application>
  <PresentationFormat>Widescreen</PresentationFormat>
  <Paragraphs>51</Paragraphs>
  <Slides>12</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Calibri Light</vt:lpstr>
      <vt:lpstr>Arial</vt:lpstr>
      <vt:lpstr>Rockwell</vt:lpstr>
      <vt:lpstr>Bookman Old Style</vt:lpstr>
      <vt:lpstr>Calibri</vt:lpstr>
      <vt:lpstr>Damask</vt:lpstr>
      <vt:lpstr>Office Theme</vt:lpstr>
      <vt:lpstr>5</vt:lpstr>
      <vt:lpstr>The Beauty of infant Moses</vt:lpstr>
      <vt:lpstr>The Faith of Moses</vt:lpstr>
      <vt:lpstr>The Faith of Moses’ Parents</vt:lpstr>
      <vt:lpstr>The Faith of Moses’ Parents</vt:lpstr>
      <vt:lpstr>The Faith of Moses’ Parents</vt:lpstr>
      <vt:lpstr>PowerPoint Presentation</vt:lpstr>
      <vt:lpstr>PowerPoint Presentation</vt:lpstr>
      <vt:lpstr>PowerPoint Presentation</vt:lpstr>
      <vt:lpstr>The Child’s Maker,                   and Purpose</vt:lpstr>
      <vt:lpstr>The Parents’ Grave Appointment</vt:lpstr>
      <vt:lpstr>The Beauty of infant Moses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Jeremiah Cox</cp:lastModifiedBy>
  <cp:revision>19</cp:revision>
  <dcterms:created xsi:type="dcterms:W3CDTF">2018-08-28T16:35:10Z</dcterms:created>
  <dcterms:modified xsi:type="dcterms:W3CDTF">2023-09-23T16:32:14Z</dcterms:modified>
</cp:coreProperties>
</file>