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231"/>
  </p:normalViewPr>
  <p:slideViewPr>
    <p:cSldViewPr snapToGrid="0" snapToObjects="1">
      <p:cViewPr varScale="1">
        <p:scale>
          <a:sx n="88" d="100"/>
          <a:sy n="88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7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0E9C-A95F-4242-B432-4C8F751F41E7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807D-7473-3A41-AFE4-A5198E0D3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A837-ECCD-AB45-AE7D-3AE675AD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ED88-50D5-A840-BB82-3D8BCE36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6C3215DA-7583-E9A1-A0AA-BD9BCAD9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69" y="858398"/>
            <a:ext cx="7532462" cy="51412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93BC83-E6AB-F547-A849-499A9617F694}"/>
              </a:ext>
            </a:extLst>
          </p:cNvPr>
          <p:cNvSpPr/>
          <p:nvPr/>
        </p:nvSpPr>
        <p:spPr>
          <a:xfrm>
            <a:off x="395058" y="5770586"/>
            <a:ext cx="384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Luke 8:4-18</a:t>
            </a:r>
          </a:p>
        </p:txBody>
      </p:sp>
    </p:spTree>
    <p:extLst>
      <p:ext uri="{BB962C8B-B14F-4D97-AF65-F5344CB8AC3E}">
        <p14:creationId xmlns:p14="http://schemas.microsoft.com/office/powerpoint/2010/main" val="2086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7143A6-D20C-A160-E6C8-6BDBBD3E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7" y="-111464"/>
            <a:ext cx="12887944" cy="19521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DEB3-2F4E-7649-9DB9-EEA3B7BB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17" y="1541918"/>
            <a:ext cx="11582565" cy="49654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Jesus Explains His Use of Parables </a:t>
            </a:r>
            <a:r>
              <a:rPr lang="en-US" sz="4400" dirty="0">
                <a:solidFill>
                  <a:srgbClr val="FFC000"/>
                </a:solidFill>
              </a:rPr>
              <a:t>(vv. 9-10)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The Parable in Context Serves as an Illustration </a:t>
            </a:r>
            <a:r>
              <a:rPr lang="en-US" sz="4400" dirty="0">
                <a:solidFill>
                  <a:srgbClr val="FFC000"/>
                </a:solidFill>
              </a:rPr>
              <a:t>(vv. 4-8, 11-15)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Jesus Explains the Intention to Reveal, not Conceal </a:t>
            </a:r>
            <a:r>
              <a:rPr lang="en-US" sz="4400" dirty="0">
                <a:solidFill>
                  <a:srgbClr val="FFC000"/>
                </a:solidFill>
              </a:rPr>
              <a:t>(vv. 16-17)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Jesus Explains the Individual Responsibility to Understand </a:t>
            </a:r>
            <a:r>
              <a:rPr lang="en-US" sz="4400" dirty="0">
                <a:solidFill>
                  <a:srgbClr val="FFC000"/>
                </a:solidFill>
              </a:rPr>
              <a:t>(v. 18)</a:t>
            </a:r>
          </a:p>
        </p:txBody>
      </p:sp>
    </p:spTree>
    <p:extLst>
      <p:ext uri="{BB962C8B-B14F-4D97-AF65-F5344CB8AC3E}">
        <p14:creationId xmlns:p14="http://schemas.microsoft.com/office/powerpoint/2010/main" val="30567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8169253-6EC9-DE66-922B-318159F51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8" y="-50990"/>
            <a:ext cx="12351410" cy="18189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DEB3-2F4E-7649-9DB9-EEA3B7BB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78" y="1527404"/>
            <a:ext cx="11698844" cy="49654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have an urgency about knowing the truth, and submitting to it? </a:t>
            </a:r>
            <a:r>
              <a:rPr lang="en-US" sz="3600" dirty="0">
                <a:solidFill>
                  <a:srgbClr val="FFC000"/>
                </a:solidFill>
              </a:rPr>
              <a:t>(Acts 24:24-27)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intend to put forth the necessary effort to ascertain the truth, or am I only desiring truth if it comes easy?                    </a:t>
            </a:r>
            <a:r>
              <a:rPr lang="en-US" sz="3600" dirty="0">
                <a:solidFill>
                  <a:srgbClr val="FFC000"/>
                </a:solidFill>
              </a:rPr>
              <a:t>(2 Timothy 2:15)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possess the predisposition to accept the truth regardless of its content? </a:t>
            </a:r>
            <a:r>
              <a:rPr lang="en-US" sz="3600" dirty="0">
                <a:solidFill>
                  <a:srgbClr val="FFC000"/>
                </a:solidFill>
              </a:rPr>
              <a:t>(Acts 17:11)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intend to obey the truth? </a:t>
            </a:r>
            <a:r>
              <a:rPr lang="en-US" sz="3600" dirty="0">
                <a:solidFill>
                  <a:srgbClr val="FFC000"/>
                </a:solidFill>
              </a:rPr>
              <a:t>(Luke 6:46; John 7:17)</a:t>
            </a:r>
          </a:p>
        </p:txBody>
      </p:sp>
    </p:spTree>
    <p:extLst>
      <p:ext uri="{BB962C8B-B14F-4D97-AF65-F5344CB8AC3E}">
        <p14:creationId xmlns:p14="http://schemas.microsoft.com/office/powerpoint/2010/main" val="27223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DEB3-2F4E-7649-9DB9-EEA3B7BB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78" y="1527404"/>
            <a:ext cx="11698844" cy="49654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truly wish to follow God, or do I have ulterior motives in my heart? </a:t>
            </a:r>
            <a:r>
              <a:rPr lang="en-US" sz="3600" dirty="0">
                <a:solidFill>
                  <a:srgbClr val="FFC000"/>
                </a:solidFill>
              </a:rPr>
              <a:t>(Ezekiel 14:1-5)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want the truth, or am I seeking validation for settled beliefs? </a:t>
            </a:r>
            <a:r>
              <a:rPr lang="en-US" sz="3600" dirty="0">
                <a:solidFill>
                  <a:srgbClr val="FFC000"/>
                </a:solidFill>
              </a:rPr>
              <a:t>(Luke 10:25-29)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have any reservations before hearing the truth which I have predetermined will take precedence?                 </a:t>
            </a:r>
            <a:r>
              <a:rPr lang="en-US" sz="3600" dirty="0">
                <a:solidFill>
                  <a:srgbClr val="FFC000"/>
                </a:solidFill>
              </a:rPr>
              <a:t>(Matthew 19:20-22)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Do I intend to follow truth wherever it may take me, even through trial and tribulation? </a:t>
            </a:r>
            <a:r>
              <a:rPr lang="en-US" sz="3600" dirty="0">
                <a:solidFill>
                  <a:srgbClr val="FFC000"/>
                </a:solidFill>
              </a:rPr>
              <a:t>(Mark 8:34-38)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400675D-576B-6D3B-591A-BA5189D18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8" y="-50990"/>
            <a:ext cx="12351410" cy="18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6C3215DA-7583-E9A1-A0AA-BD9BCAD9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69" y="858398"/>
            <a:ext cx="7532462" cy="51412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93BC83-E6AB-F547-A849-499A9617F694}"/>
              </a:ext>
            </a:extLst>
          </p:cNvPr>
          <p:cNvSpPr/>
          <p:nvPr/>
        </p:nvSpPr>
        <p:spPr>
          <a:xfrm>
            <a:off x="395058" y="5770586"/>
            <a:ext cx="3843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Luke 8:4-18</a:t>
            </a:r>
          </a:p>
        </p:txBody>
      </p:sp>
    </p:spTree>
    <p:extLst>
      <p:ext uri="{BB962C8B-B14F-4D97-AF65-F5344CB8AC3E}">
        <p14:creationId xmlns:p14="http://schemas.microsoft.com/office/powerpoint/2010/main" val="318831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222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2021-07-30T15:39:04Z</dcterms:created>
  <dcterms:modified xsi:type="dcterms:W3CDTF">2022-08-01T13:22:58Z</dcterms:modified>
</cp:coreProperties>
</file>