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2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46"/>
  </p:normalViewPr>
  <p:slideViewPr>
    <p:cSldViewPr snapToGrid="0">
      <p:cViewPr varScale="1">
        <p:scale>
          <a:sx n="88" d="100"/>
          <a:sy n="88" d="100"/>
        </p:scale>
        <p:origin x="184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47E54-0A25-E7B8-18E3-2135D20F3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682CB-7D11-4C47-9F4D-7F49A4050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7A939-0E54-DA95-19E3-2C17AF4AD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F6E667-F7D8-F636-8605-ED8E8378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F495E-3FE4-5202-3141-30D8ED17A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9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0CDBE-7679-59D2-7A42-FBBA792D7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F9549-79AD-7869-42DB-FA33F9DC0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BE4C6-D972-05E2-1511-55880C53D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1F5BB-58C3-1D66-C088-5BBD2F23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655F9-5143-E627-610B-6FD35DD4D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73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29732-DF4D-BB76-549E-CFEECE7900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05DF11-9977-D0AC-CF55-3DCE5E53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6D5D2-4D75-BD06-89A1-9AED9A95F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AAC4-AF6B-773C-D5B1-33E27F0B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2782F-9614-BBB2-A723-F805BD99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12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62496-FF72-8677-524B-E5428C27E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42FB-E9AE-900E-C6CE-C7E9749E3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A3C6D-AEFF-C8C7-81F7-E744FC87B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324BC-FBAC-1529-556C-0C6B8830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CB879-C492-EA52-D789-1051656D2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03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4C462-4D62-2F5F-258F-6E66E4C58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48FB9D-D4E8-0C0F-CE5E-F31BA9F78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058D6-51BC-F3AE-9BDA-B0EBA54F1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1B43F-D09A-3608-8C73-9A85C4AAB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0488B-C986-B7F5-244D-DBD05082F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08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EFE4-11DD-2C2E-D968-9E9B9931F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D5B61-6E76-7D80-906A-9C33156D5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AD0A5-B3D9-3FAA-FD13-BE0764CFF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17187-1D60-4DB1-3FDB-B2DB4B71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E4887-F845-43E6-B879-B41D15D8B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3AE43D-94EC-B474-0A78-74E0B7934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5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06042-41F7-4EE6-173C-F2CB1ACB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C4DA2-7A97-E8E3-84AC-3FD31AB1A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B066A-D5C2-57EA-2181-3C6EE472F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C3CD78-58B0-D89C-FC43-5569439C56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AFF5E9-0918-DAEC-463E-A1429CDE3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838E6-58AF-157E-9C7F-D8D68D375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497E70-48AA-890A-17A2-7523EAD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11A54A-3271-0D15-7E37-0510DF354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0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3AF5-B028-E30C-AEC9-6D0FA486E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8354C8-BC94-7B59-61D0-DF8D118A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7445C1-A872-CFFD-52D7-F1BB9B5F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553A54-A060-6CC5-FAC8-E56D94557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56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01E0F-C489-7A31-7982-81A4A1E4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F7292E-D8F9-76AD-D8D7-7978CCC9E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B2252D-CB99-070A-792C-A628F322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B8986-297C-0767-D022-5A4A52CA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7A677-7FC9-1B0E-600A-C7E733490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051F6-3884-69F6-84FB-00E03BD370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C2F16-00CF-B319-B780-BBA790A0B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35687F-5721-B0B2-2B71-7946B6F1C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E85C8-0175-F4AA-81D9-C85FF23A8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8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E988-E326-130C-09AD-76F2D9E3A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77022-AAD8-4A66-8B52-4850472CD3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1CD7-022D-818C-DE4A-42029DEE5B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F0AFCD-3FB6-7B6E-3190-B682D0A03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5AB6A0-E375-0A5A-2BD5-C7D72A10D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8023D1-844D-D48D-D094-905DE008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3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E42DA4-28B3-0ADC-80A1-6D9C8462B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6499F4-9C2A-95CC-A9B4-82DEBB0E8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D2E6-FE0B-F24F-CAE6-0E82B3DB9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0A044-5F44-9147-9C6A-FA443CD9EB2D}" type="datetimeFigureOut">
              <a:rPr lang="en-US" smtClean="0"/>
              <a:t>11/25/23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69AD8-5EBA-731B-88B7-C04D4DDB7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3ED2-05B6-0CAB-A765-FD2D89D84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85AFD-7089-024E-A40D-719CE21CDA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3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E01B8-9E38-F7B3-AAAD-6BF51F4A3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6D9A-8550-073F-B3FA-28ECB2596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824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80D0-D483-BADE-4123-83BC9ACD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088E5-A255-1784-5A7D-DA61F73A2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2CE5F-74DB-2331-9F32-0E3B2341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1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book&#10;&#10;Description automatically generated">
            <a:extLst>
              <a:ext uri="{FF2B5EF4-FFF2-40B4-BE49-F238E27FC236}">
                <a16:creationId xmlns:a16="http://schemas.microsoft.com/office/drawing/2014/main" id="{B92FFAC3-A2E6-F12B-AE44-5B9A644E8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20EC66-D943-59AA-810E-C240A3662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342" y="1959429"/>
            <a:ext cx="6066972" cy="46445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/>
          </a:p>
          <a:p>
            <a:pPr marL="0" indent="0" algn="ctr">
              <a:buNone/>
            </a:pPr>
            <a:r>
              <a:rPr lang="en-US" sz="4400" b="1" dirty="0"/>
              <a:t>Universal</a:t>
            </a:r>
          </a:p>
          <a:p>
            <a:pPr marL="0" indent="0" algn="ctr">
              <a:buNone/>
            </a:pPr>
            <a:r>
              <a:rPr lang="en-US" sz="4000" dirty="0"/>
              <a:t>John 3:16; Romans 3:23; 1:16</a:t>
            </a:r>
          </a:p>
          <a:p>
            <a:pPr marL="0" indent="0" algn="ctr">
              <a:buNone/>
            </a:pPr>
            <a:r>
              <a:rPr lang="en-US" sz="4400" b="1" dirty="0"/>
              <a:t>Life Changing</a:t>
            </a:r>
          </a:p>
          <a:p>
            <a:pPr marL="0" indent="0" algn="ctr">
              <a:buNone/>
            </a:pPr>
            <a:r>
              <a:rPr lang="en-US" sz="4000" dirty="0"/>
              <a:t>Romans 1:20; 1 Peter 2:6-8</a:t>
            </a:r>
          </a:p>
        </p:txBody>
      </p:sp>
    </p:spTree>
    <p:extLst>
      <p:ext uri="{BB962C8B-B14F-4D97-AF65-F5344CB8AC3E}">
        <p14:creationId xmlns:p14="http://schemas.microsoft.com/office/powerpoint/2010/main" val="358895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&#10;&#10;Description automatically generated">
            <a:extLst>
              <a:ext uri="{FF2B5EF4-FFF2-40B4-BE49-F238E27FC236}">
                <a16:creationId xmlns:a16="http://schemas.microsoft.com/office/drawing/2014/main" id="{D7512FAE-F927-E455-6D69-BFAFDD21B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BA03A87-3594-F41C-4BB2-8EAA036F039A}"/>
              </a:ext>
            </a:extLst>
          </p:cNvPr>
          <p:cNvSpPr txBox="1">
            <a:spLocks/>
          </p:cNvSpPr>
          <p:nvPr/>
        </p:nvSpPr>
        <p:spPr>
          <a:xfrm>
            <a:off x="5936342" y="1959429"/>
            <a:ext cx="6066972" cy="464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Object – “Jesus”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James 1:17; John 1:1-3; 4:10, 13-14; 6:27, 32-33, 57-58; 14:6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Subject – “I” – Each Individual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600" dirty="0"/>
              <a:t>2 Cor. 5:10; Romans 14:12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/>
              <a:t>Verb – “shall I do” – Must do something.</a:t>
            </a:r>
          </a:p>
        </p:txBody>
      </p:sp>
    </p:spTree>
    <p:extLst>
      <p:ext uri="{BB962C8B-B14F-4D97-AF65-F5344CB8AC3E}">
        <p14:creationId xmlns:p14="http://schemas.microsoft.com/office/powerpoint/2010/main" val="2247833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ible&#10;&#10;Description automatically generated">
            <a:extLst>
              <a:ext uri="{FF2B5EF4-FFF2-40B4-BE49-F238E27FC236}">
                <a16:creationId xmlns:a16="http://schemas.microsoft.com/office/drawing/2014/main" id="{7159E8B7-7BEC-8BFB-7331-B2E445AC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449AA9-26EE-ACDD-BBFB-9ED6E839B735}"/>
              </a:ext>
            </a:extLst>
          </p:cNvPr>
          <p:cNvSpPr txBox="1">
            <a:spLocks/>
          </p:cNvSpPr>
          <p:nvPr/>
        </p:nvSpPr>
        <p:spPr>
          <a:xfrm>
            <a:off x="5936342" y="1959429"/>
            <a:ext cx="6066972" cy="464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Reject Him </a:t>
            </a:r>
            <a:r>
              <a:rPr lang="en-US" sz="4000" dirty="0"/>
              <a:t>– Luke 8:12; Acts 4:16-17</a:t>
            </a:r>
          </a:p>
          <a:p>
            <a:r>
              <a:rPr lang="en-US" sz="4000" b="1" dirty="0"/>
              <a:t>Show Mild Curiosity About Him </a:t>
            </a:r>
            <a:r>
              <a:rPr lang="en-US" sz="4000" dirty="0"/>
              <a:t>– Luke 23:8; John 6:26</a:t>
            </a:r>
          </a:p>
          <a:p>
            <a:r>
              <a:rPr lang="en-US" sz="4000" b="1" dirty="0"/>
              <a:t>Are Hesitant to Believe in Him </a:t>
            </a:r>
            <a:r>
              <a:rPr lang="en-US" sz="4000" dirty="0"/>
              <a:t>– Acts 26:24-29;          Matthew 19:20-22</a:t>
            </a:r>
          </a:p>
        </p:txBody>
      </p:sp>
    </p:spTree>
    <p:extLst>
      <p:ext uri="{BB962C8B-B14F-4D97-AF65-F5344CB8AC3E}">
        <p14:creationId xmlns:p14="http://schemas.microsoft.com/office/powerpoint/2010/main" val="546461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bible&#10;&#10;Description automatically generated">
            <a:extLst>
              <a:ext uri="{FF2B5EF4-FFF2-40B4-BE49-F238E27FC236}">
                <a16:creationId xmlns:a16="http://schemas.microsoft.com/office/drawing/2014/main" id="{7159E8B7-7BEC-8BFB-7331-B2E445AC2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449AA9-26EE-ACDD-BBFB-9ED6E839B735}"/>
              </a:ext>
            </a:extLst>
          </p:cNvPr>
          <p:cNvSpPr txBox="1">
            <a:spLocks/>
          </p:cNvSpPr>
          <p:nvPr/>
        </p:nvSpPr>
        <p:spPr>
          <a:xfrm>
            <a:off x="5936342" y="1959429"/>
            <a:ext cx="6066972" cy="4644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Seek to Reform Him </a:t>
            </a:r>
            <a:r>
              <a:rPr lang="en-US" sz="4000" dirty="0"/>
              <a:t>–        1 John 2:22-23; 4:3;            2 Peter 3:15-16</a:t>
            </a:r>
          </a:p>
          <a:p>
            <a:r>
              <a:rPr lang="en-US" sz="4000" b="1" dirty="0"/>
              <a:t>Let Others Deal with Him </a:t>
            </a:r>
            <a:r>
              <a:rPr lang="en-US" sz="4000" dirty="0"/>
              <a:t>– Matthew 27:17-18, 22-24</a:t>
            </a:r>
          </a:p>
          <a:p>
            <a:r>
              <a:rPr lang="en-US" sz="4000" b="1" dirty="0"/>
              <a:t>Put Him to the Side </a:t>
            </a:r>
            <a:r>
              <a:rPr lang="en-US" sz="4000" dirty="0"/>
              <a:t>–    Acts 24:24-27;             James 4:13-17</a:t>
            </a:r>
          </a:p>
        </p:txBody>
      </p:sp>
    </p:spTree>
    <p:extLst>
      <p:ext uri="{BB962C8B-B14F-4D97-AF65-F5344CB8AC3E}">
        <p14:creationId xmlns:p14="http://schemas.microsoft.com/office/powerpoint/2010/main" val="96652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F80D0-D483-BADE-4123-83BC9ACD9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088E5-A255-1784-5A7D-DA61F73A27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A2CE5F-74DB-2331-9F32-0E3B23416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6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131</Words>
  <Application>Microsoft Macintosh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2023-11-25T18:04:07Z</dcterms:created>
  <dcterms:modified xsi:type="dcterms:W3CDTF">2023-11-25T18:21:46Z</dcterms:modified>
</cp:coreProperties>
</file>