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69"/>
  </p:normalViewPr>
  <p:slideViewPr>
    <p:cSldViewPr snapToGrid="0">
      <p:cViewPr varScale="1">
        <p:scale>
          <a:sx n="102" d="100"/>
          <a:sy n="102" d="100"/>
        </p:scale>
        <p:origin x="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41C29-D1A7-A19F-9972-6438E246C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895C85-DDCC-5801-8680-F57824ADE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F5F43-A2F4-00D9-4254-E7C54201B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C3FF-DC51-A649-BAE2-42F01F90F12B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DDAD6-9BF2-A03B-E254-048BE68BC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1BFE-2F6F-2E30-B62F-D7479984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00CA-B9D7-C44D-8DDC-6F3F1D9E7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70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42DB9-9041-8492-107C-8F4E00796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0D69E8-3F35-CD62-90BC-A8201D306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41538-87D9-7B38-A1E2-F8E02EF56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C3FF-DC51-A649-BAE2-42F01F90F12B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6B684-7034-9DC7-A8E9-BFFE30199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3C540-7C2E-909F-2CD0-45725E7C3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00CA-B9D7-C44D-8DDC-6F3F1D9E7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20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C7838D-A995-3DC0-613B-2966F8F35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F8BD2F-9297-9E92-710E-C806D8DBFE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8B9C2-A4F9-805D-65CB-6811CD4E2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C3FF-DC51-A649-BAE2-42F01F90F12B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E52BE-18A2-378A-9E47-4ACD48ECA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0789D-BC24-BD59-EB43-1CD231B5F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00CA-B9D7-C44D-8DDC-6F3F1D9E7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7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32ADC-94D7-5F73-9EEB-3028AE33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3B5AD-DACF-58D4-F604-0A16B9E40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9A76A-6137-AC90-4E53-E6503A39C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C3FF-DC51-A649-BAE2-42F01F90F12B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17754-0D2B-3491-169B-6E1FFFEE5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BECA8-EF14-8023-A26C-600205069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00CA-B9D7-C44D-8DDC-6F3F1D9E7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0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AB390-0F9A-60BA-D9C8-2B879238F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AF8F1-1401-20BE-21EF-10625E3A2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D5142-D170-DB75-3F00-EDE5025CC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C3FF-DC51-A649-BAE2-42F01F90F12B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B082A-0840-37CC-43EC-EBD678A92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E784E-8D06-DCC1-51F8-B8D361612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00CA-B9D7-C44D-8DDC-6F3F1D9E7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0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03E52-0805-4BD1-4F3E-BFC0FCED7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1C02E-7E3B-6C4F-0853-F9CB026B7A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8BC8FB-D290-634D-E2C2-3DD1EDA6E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1808EC-A29F-81E9-0DFA-4FCD35A23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C3FF-DC51-A649-BAE2-42F01F90F12B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BB4E7-A5E7-35CA-81B7-7DB040B9F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F2A47-1EDB-7E91-06CB-CD69EB8E1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00CA-B9D7-C44D-8DDC-6F3F1D9E7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21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C593E-DCF5-985F-F3A9-5AA2D318E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98EB0-E219-00C0-E190-070D525C2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68B265-4429-4A64-DF56-A3E135842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FA4699-5211-5686-D39B-26B6C80F5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2503CD-5B0A-9AE6-1978-0BFA52EC51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7096E8-1030-9128-861D-CEDDEB767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C3FF-DC51-A649-BAE2-42F01F90F12B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6C4C60-41DE-EC1A-B05B-946800511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D7F5CB-7542-C239-AA61-8F61BD6A4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00CA-B9D7-C44D-8DDC-6F3F1D9E7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7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91E9-148B-ABBF-9F58-BF3581E68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EB2D57-9883-F136-EC33-F67FB9FD5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C3FF-DC51-A649-BAE2-42F01F90F12B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63E642-3C0D-BD97-46AA-BE48212FE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5FEF0E-B482-A5C2-AEC7-9EE7674C2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00CA-B9D7-C44D-8DDC-6F3F1D9E7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54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C343EA-2224-1E7B-8BFF-7C5B79077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C3FF-DC51-A649-BAE2-42F01F90F12B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3F77B5-4F86-1C24-C8EE-AB7FC3699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47859-73C1-D77F-1F50-B55E40850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00CA-B9D7-C44D-8DDC-6F3F1D9E7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55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78A83-DC94-CA4F-6722-DC2AD0100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280BF-73D4-1C64-FA1F-4D4A0360F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BBD708-340C-68A0-0349-1C3D51209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7C9446-BCE8-D937-E049-5718AADDF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C3FF-DC51-A649-BAE2-42F01F90F12B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8F8F7-0759-193D-DD47-0ADB43DC8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196045-2F33-3E5D-D6C7-4FC21E903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00CA-B9D7-C44D-8DDC-6F3F1D9E7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6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E7668-D464-85DC-2666-86B741C1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62F231-7083-637B-C9DF-EE9A7DB8B6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8A092-5807-9073-4C17-A86B1AD6C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17FE7-1064-C120-AAA9-6C7156A5F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C3FF-DC51-A649-BAE2-42F01F90F12B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BDDCA-9EED-1777-1622-E1BB278A3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4ED648-57E5-6A8C-C293-D4C9C740A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00CA-B9D7-C44D-8DDC-6F3F1D9E7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3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0CD975-BE68-5CD7-52A2-C1EDBFC20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524A5-8718-2726-5F5A-33E4F0945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2174A-77E3-B18C-4D48-D2580021AB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9C3FF-DC51-A649-BAE2-42F01F90F12B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9A141-2817-5984-0652-01AD72B0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07EA5-BA21-9B11-76F6-F8A75FC32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300CA-B9D7-C44D-8DDC-6F3F1D9E7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6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0D433-E7DD-1731-F695-462D18071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BAFB7-E472-513B-F9D7-5C3595A47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80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-up of a typewriter&#10;&#10;Description automatically generated">
            <a:extLst>
              <a:ext uri="{FF2B5EF4-FFF2-40B4-BE49-F238E27FC236}">
                <a16:creationId xmlns:a16="http://schemas.microsoft.com/office/drawing/2014/main" id="{7EC32940-9C18-1015-EE4C-CDE8C9C00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54FEE7-74C8-D52E-9137-542AF6312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655" y="670252"/>
            <a:ext cx="10110689" cy="269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7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helf full of books&#10;&#10;Description automatically generated">
            <a:extLst>
              <a:ext uri="{FF2B5EF4-FFF2-40B4-BE49-F238E27FC236}">
                <a16:creationId xmlns:a16="http://schemas.microsoft.com/office/drawing/2014/main" id="{3FA68A2C-CC9C-8117-4F29-F132A2287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28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A5EC2BC-CF4C-BA99-E43E-D0E5C6D2224E}"/>
              </a:ext>
            </a:extLst>
          </p:cNvPr>
          <p:cNvSpPr/>
          <p:nvPr/>
        </p:nvSpPr>
        <p:spPr>
          <a:xfrm>
            <a:off x="-3628" y="1"/>
            <a:ext cx="12188372" cy="6858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602D59-06EC-59F9-6A27-136C92D12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36" y="-308985"/>
            <a:ext cx="10508276" cy="16752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5C7B92-648A-72F5-D6A4-FA113BDBF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85" y="658687"/>
            <a:ext cx="5746016" cy="113140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846100-67BC-F6A4-0E41-A8D8809BE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1258" y="1530134"/>
            <a:ext cx="5736318" cy="5044838"/>
          </a:xfrm>
        </p:spPr>
        <p:txBody>
          <a:bodyPr>
            <a:normAutofit/>
          </a:bodyPr>
          <a:lstStyle/>
          <a:p>
            <a:r>
              <a:rPr lang="en-US" sz="3300" b="1" dirty="0">
                <a:solidFill>
                  <a:schemeClr val="bg1"/>
                </a:solidFill>
              </a:rPr>
              <a:t>Popularity </a:t>
            </a:r>
            <a:r>
              <a:rPr lang="en-US" sz="3300" dirty="0">
                <a:solidFill>
                  <a:schemeClr val="bg1"/>
                </a:solidFill>
              </a:rPr>
              <a:t>(</a:t>
            </a:r>
            <a:r>
              <a:rPr lang="en-US" sz="3300" dirty="0">
                <a:solidFill>
                  <a:srgbClr val="FFC000"/>
                </a:solidFill>
              </a:rPr>
              <a:t>Eccl. 4:13-16</a:t>
            </a:r>
            <a:r>
              <a:rPr lang="en-US" sz="3300" dirty="0">
                <a:solidFill>
                  <a:schemeClr val="bg1"/>
                </a:solidFill>
              </a:rPr>
              <a:t>)</a:t>
            </a:r>
          </a:p>
          <a:p>
            <a:r>
              <a:rPr lang="en-US" sz="3300" b="1" dirty="0">
                <a:solidFill>
                  <a:schemeClr val="bg1"/>
                </a:solidFill>
              </a:rPr>
              <a:t>Education </a:t>
            </a:r>
            <a:r>
              <a:rPr lang="en-US" sz="3300" dirty="0">
                <a:solidFill>
                  <a:schemeClr val="bg1"/>
                </a:solidFill>
              </a:rPr>
              <a:t>(</a:t>
            </a:r>
            <a:r>
              <a:rPr lang="en-US" sz="3300" dirty="0">
                <a:solidFill>
                  <a:srgbClr val="FFC000"/>
                </a:solidFill>
              </a:rPr>
              <a:t>Eccl. 1:16-18; 12:12</a:t>
            </a:r>
            <a:r>
              <a:rPr lang="en-US" sz="3300" dirty="0">
                <a:solidFill>
                  <a:schemeClr val="bg1"/>
                </a:solidFill>
              </a:rPr>
              <a:t>)</a:t>
            </a:r>
          </a:p>
          <a:p>
            <a:r>
              <a:rPr lang="en-US" sz="3300" b="1" dirty="0">
                <a:solidFill>
                  <a:schemeClr val="bg1"/>
                </a:solidFill>
              </a:rPr>
              <a:t>Success </a:t>
            </a:r>
            <a:r>
              <a:rPr lang="en-US" sz="3300" dirty="0">
                <a:solidFill>
                  <a:schemeClr val="bg1"/>
                </a:solidFill>
              </a:rPr>
              <a:t>(</a:t>
            </a:r>
            <a:r>
              <a:rPr lang="en-US" sz="3300" dirty="0">
                <a:solidFill>
                  <a:srgbClr val="FFC000"/>
                </a:solidFill>
              </a:rPr>
              <a:t>Eccl. 2:18-23</a:t>
            </a:r>
            <a:r>
              <a:rPr lang="en-US" sz="3300" dirty="0">
                <a:solidFill>
                  <a:schemeClr val="bg1"/>
                </a:solidFill>
              </a:rPr>
              <a:t>)</a:t>
            </a:r>
          </a:p>
          <a:p>
            <a:r>
              <a:rPr lang="en-US" sz="3300" b="1" dirty="0">
                <a:solidFill>
                  <a:schemeClr val="bg1"/>
                </a:solidFill>
              </a:rPr>
              <a:t>Net Worth </a:t>
            </a:r>
            <a:r>
              <a:rPr lang="en-US" sz="3300" dirty="0">
                <a:solidFill>
                  <a:schemeClr val="bg1"/>
                </a:solidFill>
              </a:rPr>
              <a:t>(</a:t>
            </a:r>
            <a:r>
              <a:rPr lang="en-US" sz="3300" dirty="0">
                <a:solidFill>
                  <a:srgbClr val="FFC000"/>
                </a:solidFill>
              </a:rPr>
              <a:t>Eccl. 5:10; 2:1-11</a:t>
            </a:r>
            <a:r>
              <a:rPr lang="en-US" sz="3300" dirty="0">
                <a:solidFill>
                  <a:schemeClr val="bg1"/>
                </a:solidFill>
              </a:rPr>
              <a:t>)</a:t>
            </a:r>
          </a:p>
          <a:p>
            <a:r>
              <a:rPr lang="en-US" sz="3300" b="1" dirty="0">
                <a:solidFill>
                  <a:schemeClr val="bg1"/>
                </a:solidFill>
              </a:rPr>
              <a:t>Family Ties </a:t>
            </a:r>
            <a:r>
              <a:rPr lang="en-US" sz="3300" dirty="0">
                <a:solidFill>
                  <a:schemeClr val="bg1"/>
                </a:solidFill>
              </a:rPr>
              <a:t>(</a:t>
            </a:r>
            <a:r>
              <a:rPr lang="en-US" sz="3300" dirty="0">
                <a:solidFill>
                  <a:srgbClr val="FFC000"/>
                </a:solidFill>
              </a:rPr>
              <a:t>Matt. 22:30; 10:34-37</a:t>
            </a:r>
            <a:r>
              <a:rPr lang="en-US" sz="3300" dirty="0">
                <a:solidFill>
                  <a:schemeClr val="bg1"/>
                </a:solidFill>
              </a:rPr>
              <a:t>)</a:t>
            </a:r>
          </a:p>
          <a:p>
            <a:r>
              <a:rPr lang="en-US" sz="3300" b="1" dirty="0">
                <a:solidFill>
                  <a:schemeClr val="bg1"/>
                </a:solidFill>
              </a:rPr>
              <a:t>Societal Imprint </a:t>
            </a:r>
            <a:r>
              <a:rPr lang="en-US" sz="3300" dirty="0">
                <a:solidFill>
                  <a:schemeClr val="bg1"/>
                </a:solidFill>
              </a:rPr>
              <a:t>(</a:t>
            </a:r>
            <a:r>
              <a:rPr lang="en-US" sz="3300" dirty="0">
                <a:solidFill>
                  <a:srgbClr val="FFC000"/>
                </a:solidFill>
              </a:rPr>
              <a:t>Eccl. 9:5-6; 4:16</a:t>
            </a:r>
            <a:r>
              <a:rPr lang="en-US" sz="33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D86DDFA-EF88-634A-CF09-740C25E9CD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0159" y="684640"/>
            <a:ext cx="5740400" cy="10795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78314C-994A-4067-97E5-8CDDC446C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8834" y="1530134"/>
            <a:ext cx="5649684" cy="5044838"/>
          </a:xfrm>
        </p:spPr>
        <p:txBody>
          <a:bodyPr>
            <a:normAutofit/>
          </a:bodyPr>
          <a:lstStyle/>
          <a:p>
            <a:r>
              <a:rPr lang="en-US" sz="3300" b="1" dirty="0">
                <a:solidFill>
                  <a:schemeClr val="bg1"/>
                </a:solidFill>
              </a:rPr>
              <a:t>Standing with God </a:t>
            </a:r>
            <a:r>
              <a:rPr lang="en-US" sz="3300" dirty="0">
                <a:solidFill>
                  <a:schemeClr val="bg1"/>
                </a:solidFill>
              </a:rPr>
              <a:t>(</a:t>
            </a:r>
            <a:r>
              <a:rPr lang="en-US" sz="3300" dirty="0">
                <a:solidFill>
                  <a:srgbClr val="FFC000"/>
                </a:solidFill>
              </a:rPr>
              <a:t>Eccl. 12:13-14</a:t>
            </a:r>
            <a:r>
              <a:rPr lang="en-US" sz="3300" dirty="0">
                <a:solidFill>
                  <a:schemeClr val="bg1"/>
                </a:solidFill>
              </a:rPr>
              <a:t>)</a:t>
            </a:r>
          </a:p>
          <a:p>
            <a:r>
              <a:rPr lang="en-US" sz="3300" b="1" dirty="0">
                <a:solidFill>
                  <a:schemeClr val="bg1"/>
                </a:solidFill>
              </a:rPr>
              <a:t>Knowledge of God </a:t>
            </a:r>
            <a:r>
              <a:rPr lang="en-US" sz="3300" dirty="0">
                <a:solidFill>
                  <a:schemeClr val="bg1"/>
                </a:solidFill>
              </a:rPr>
              <a:t>(</a:t>
            </a:r>
            <a:r>
              <a:rPr lang="en-US" sz="3300" dirty="0">
                <a:solidFill>
                  <a:srgbClr val="FFC000"/>
                </a:solidFill>
              </a:rPr>
              <a:t>Jer. 31:33-34</a:t>
            </a:r>
            <a:r>
              <a:rPr lang="en-US" sz="3300" dirty="0">
                <a:solidFill>
                  <a:schemeClr val="bg1"/>
                </a:solidFill>
              </a:rPr>
              <a:t>)</a:t>
            </a:r>
          </a:p>
          <a:p>
            <a:r>
              <a:rPr lang="en-US" sz="3300" b="1" dirty="0">
                <a:solidFill>
                  <a:schemeClr val="bg1"/>
                </a:solidFill>
              </a:rPr>
              <a:t>Growth in Christ </a:t>
            </a:r>
            <a:r>
              <a:rPr lang="en-US" sz="3300" dirty="0">
                <a:solidFill>
                  <a:schemeClr val="bg1"/>
                </a:solidFill>
              </a:rPr>
              <a:t>(</a:t>
            </a:r>
            <a:r>
              <a:rPr lang="en-US" sz="3300" dirty="0">
                <a:solidFill>
                  <a:srgbClr val="FFC000"/>
                </a:solidFill>
              </a:rPr>
              <a:t>Gal. 2:20</a:t>
            </a:r>
            <a:r>
              <a:rPr lang="en-US" sz="3300" dirty="0">
                <a:solidFill>
                  <a:schemeClr val="bg1"/>
                </a:solidFill>
              </a:rPr>
              <a:t>)</a:t>
            </a:r>
          </a:p>
          <a:p>
            <a:r>
              <a:rPr lang="en-US" sz="3300" b="1" dirty="0">
                <a:solidFill>
                  <a:schemeClr val="bg1"/>
                </a:solidFill>
              </a:rPr>
              <a:t>Heavenly Treasure </a:t>
            </a:r>
            <a:r>
              <a:rPr lang="en-US" sz="3300" dirty="0">
                <a:solidFill>
                  <a:schemeClr val="bg1"/>
                </a:solidFill>
              </a:rPr>
              <a:t>(</a:t>
            </a:r>
            <a:r>
              <a:rPr lang="en-US" sz="3300" dirty="0">
                <a:solidFill>
                  <a:srgbClr val="FFC000"/>
                </a:solidFill>
              </a:rPr>
              <a:t>Matt. 6:19-21</a:t>
            </a:r>
            <a:r>
              <a:rPr lang="en-US" sz="3300" dirty="0">
                <a:solidFill>
                  <a:schemeClr val="bg1"/>
                </a:solidFill>
              </a:rPr>
              <a:t>)</a:t>
            </a:r>
          </a:p>
          <a:p>
            <a:r>
              <a:rPr lang="en-US" sz="3300" b="1" dirty="0">
                <a:solidFill>
                  <a:schemeClr val="bg1"/>
                </a:solidFill>
              </a:rPr>
              <a:t>Spiritual Ties </a:t>
            </a:r>
            <a:r>
              <a:rPr lang="en-US" sz="3300" dirty="0">
                <a:solidFill>
                  <a:schemeClr val="bg1"/>
                </a:solidFill>
              </a:rPr>
              <a:t>(</a:t>
            </a:r>
            <a:r>
              <a:rPr lang="en-US" sz="3300" dirty="0">
                <a:solidFill>
                  <a:srgbClr val="FFC000"/>
                </a:solidFill>
              </a:rPr>
              <a:t>Matt. 12:46-50</a:t>
            </a:r>
            <a:r>
              <a:rPr lang="en-US" sz="3300" dirty="0">
                <a:solidFill>
                  <a:schemeClr val="bg1"/>
                </a:solidFill>
              </a:rPr>
              <a:t>)</a:t>
            </a:r>
          </a:p>
          <a:p>
            <a:r>
              <a:rPr lang="en-US" sz="3300" b="1" dirty="0">
                <a:solidFill>
                  <a:schemeClr val="bg1"/>
                </a:solidFill>
              </a:rPr>
              <a:t>Legacy of Faith </a:t>
            </a:r>
            <a:r>
              <a:rPr lang="en-US" sz="3300" dirty="0">
                <a:solidFill>
                  <a:schemeClr val="bg1"/>
                </a:solidFill>
              </a:rPr>
              <a:t>(</a:t>
            </a:r>
            <a:r>
              <a:rPr lang="en-US" sz="3300" dirty="0">
                <a:solidFill>
                  <a:srgbClr val="FFC000"/>
                </a:solidFill>
              </a:rPr>
              <a:t>Heb. 11:4</a:t>
            </a:r>
            <a:r>
              <a:rPr lang="en-US" sz="33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4262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-up of a typewriter&#10;&#10;Description automatically generated">
            <a:extLst>
              <a:ext uri="{FF2B5EF4-FFF2-40B4-BE49-F238E27FC236}">
                <a16:creationId xmlns:a16="http://schemas.microsoft.com/office/drawing/2014/main" id="{7EC32940-9C18-1015-EE4C-CDE8C9C00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54FEE7-74C8-D52E-9137-542AF6312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655" y="670252"/>
            <a:ext cx="10110689" cy="269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93</Words>
  <Application>Microsoft Macintosh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7</cp:revision>
  <dcterms:created xsi:type="dcterms:W3CDTF">2023-11-10T18:38:42Z</dcterms:created>
  <dcterms:modified xsi:type="dcterms:W3CDTF">2023-11-11T15:02:12Z</dcterms:modified>
</cp:coreProperties>
</file>