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1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61"/>
  </p:normalViewPr>
  <p:slideViewPr>
    <p:cSldViewPr snapToGrid="0">
      <p:cViewPr varScale="1">
        <p:scale>
          <a:sx n="88" d="100"/>
          <a:sy n="88" d="100"/>
        </p:scale>
        <p:origin x="18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7AA17-AEEF-CAFA-3D84-3180647BC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198C95-16B4-10D7-1987-6F98A8D05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995D0-A346-8964-8643-46C34C5D4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6E7E-92A6-9F43-8A51-68BB333A00CE}" type="datetimeFigureOut">
              <a:rPr lang="en-US" smtClean="0"/>
              <a:t>3/16/24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E4D1B-6BA4-04EF-5E9D-26105B920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ADAD8-D350-73FC-F5F4-B7726031D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96C9-1688-C74B-A8E5-75E83F41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7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9EA22-79B5-DD06-1DD0-BD14B407A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097CE-CDBD-761F-BEBC-43A4C644B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6E486-96FC-6668-62C7-9E11D5DA8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6E7E-92A6-9F43-8A51-68BB333A00CE}" type="datetimeFigureOut">
              <a:rPr lang="en-US" smtClean="0"/>
              <a:t>3/16/24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8FC32-BBCD-35A6-CB8D-0C92D883A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218B4-EEDF-04B0-ACC0-B0FAC027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96C9-1688-C74B-A8E5-75E83F41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8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C9502A-8B61-8941-3F1F-330FBDA0C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3A7B36-8019-8D36-4098-AAE4EF4E6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C3803-CEEC-E1F8-D5CD-59BE9565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6E7E-92A6-9F43-8A51-68BB333A00CE}" type="datetimeFigureOut">
              <a:rPr lang="en-US" smtClean="0"/>
              <a:t>3/16/24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03F14-091D-2E86-EBE8-24EFE7999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B4A55-B8EC-4169-A2A8-379D6DC9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96C9-1688-C74B-A8E5-75E83F41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5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18244-4232-7158-5A0E-0B7261B96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2FA7E-0D97-3EA9-EE07-C3DDF5537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301E5-38DA-1772-1B3B-6D909DA7A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6E7E-92A6-9F43-8A51-68BB333A00CE}" type="datetimeFigureOut">
              <a:rPr lang="en-US" smtClean="0"/>
              <a:t>3/16/24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90D29-A846-691F-E96E-4D23F7E50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0F2EB-211D-14D9-623D-B15BE8D92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96C9-1688-C74B-A8E5-75E83F41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0E2C9-429B-8776-031A-13122E2B6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BE47B-E59A-9E4E-FF48-653EDCF71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89112-5A1A-96CA-D1E7-19BD3CF93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6E7E-92A6-9F43-8A51-68BB333A00CE}" type="datetimeFigureOut">
              <a:rPr lang="en-US" smtClean="0"/>
              <a:t>3/16/24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B2CD4-8454-06D2-E416-CBEE1DBF0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06682-469F-5183-5368-C29DB2447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96C9-1688-C74B-A8E5-75E83F41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4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CA3F0-6E25-7BFA-0F83-6488F4D50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80709-0719-CAF7-8864-9DE8A99012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5AFF7-3837-671D-4002-C7A5BB4F5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77ECA-5004-F94A-CBF8-C85540D92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6E7E-92A6-9F43-8A51-68BB333A00CE}" type="datetimeFigureOut">
              <a:rPr lang="en-US" smtClean="0"/>
              <a:t>3/16/24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8ABED-7F24-C3E4-EDB9-00E8C955A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F66B2-9ADD-697C-06CC-A2F50F405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96C9-1688-C74B-A8E5-75E83F41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1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17873-2C30-1B50-C3E9-32BCBE097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3F73D-339E-EB42-2B65-B2577301E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6D5EF4-5093-2F7E-2A24-1B737E054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6CB69-0CF2-A37E-8440-F051D8D8A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B984CA-5A24-D61D-FEB4-6E469155B9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D3CDE8-E7ED-4E35-E70B-4793A670F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6E7E-92A6-9F43-8A51-68BB333A00CE}" type="datetimeFigureOut">
              <a:rPr lang="en-US" smtClean="0"/>
              <a:t>3/16/24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051674-F0DF-0A07-7BD7-CCBD4E8CB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BA83C8-BAF0-863B-C4F7-5EB4760F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96C9-1688-C74B-A8E5-75E83F41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1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817D2-C777-E543-8ED5-10FDDB790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140B77-C244-DFA7-7DCC-822CF4169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6E7E-92A6-9F43-8A51-68BB333A00CE}" type="datetimeFigureOut">
              <a:rPr lang="en-US" smtClean="0"/>
              <a:t>3/16/24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5D5E65-A88C-2995-0FB7-D5EE832C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011680-ADC4-090E-E0EA-A9212E30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96C9-1688-C74B-A8E5-75E83F41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B43C9F-E56D-5677-822A-4D3BA8BC8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6E7E-92A6-9F43-8A51-68BB333A00CE}" type="datetimeFigureOut">
              <a:rPr lang="en-US" smtClean="0"/>
              <a:t>3/16/24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624D9D-39BD-8A05-CA37-829209F8B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EA0F6F-FD5F-4EB9-656E-13BE3990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96C9-1688-C74B-A8E5-75E83F41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2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BDAFF-FEE0-02F2-F6F7-A8E029F6C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B6705-52A1-705C-6A3B-AC868F059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AA8B8E-8173-ADB2-D350-AECC20E03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9218B-DB42-7AE3-4E57-BD1AB7FA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6E7E-92A6-9F43-8A51-68BB333A00CE}" type="datetimeFigureOut">
              <a:rPr lang="en-US" smtClean="0"/>
              <a:t>3/16/24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4F826-C6DF-7ABD-64E1-F007369B5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58D03-FFBC-458E-2600-906F0C258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96C9-1688-C74B-A8E5-75E83F41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275F1-23B9-DC41-9A5E-54F2F7453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F65F82-9659-E3CC-8485-3BEDB392CF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A1D4B-0946-2145-8E26-755AC8408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20718E-1310-D698-6736-1F651AC3B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6E7E-92A6-9F43-8A51-68BB333A00CE}" type="datetimeFigureOut">
              <a:rPr lang="en-US" smtClean="0"/>
              <a:t>3/16/24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31585F-B3DA-5965-7214-B76819700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43F78-B3B5-07F5-C327-E7CDA96D5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96C9-1688-C74B-A8E5-75E83F41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3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8F5D6E-BE01-54B7-F549-A372109C5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E16DDE-253F-8132-5E62-DEC81EEC4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F8943-42EA-057B-3760-87F0FD609A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D96E7E-92A6-9F43-8A51-68BB333A00CE}" type="datetimeFigureOut">
              <a:rPr lang="en-US" smtClean="0"/>
              <a:t>3/16/24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71051-75C5-FBF1-418F-48D1957073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993C9-6ACA-5038-4E6C-B4E03FBF53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2096C9-1688-C74B-A8E5-75E83F41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2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5FE26-FBEC-C8A8-38B0-090B18BC4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E0C43-1BC0-49B9-A6A8-6432ED3D4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58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C1D02BD-8491-E458-8716-12CD1D95C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001620"/>
            <a:ext cx="7772400" cy="285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38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8C6B4-7D20-F2BB-CDCF-DF88C8CB3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770" y="2100384"/>
            <a:ext cx="11640457" cy="4416529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/>
              <a:t>Zeal without Knowledge </a:t>
            </a:r>
            <a:r>
              <a:rPr lang="en-US" sz="4000" dirty="0"/>
              <a:t>(</a:t>
            </a:r>
            <a:r>
              <a:rPr lang="en-US" sz="4000" dirty="0">
                <a:solidFill>
                  <a:srgbClr val="FF914D"/>
                </a:solidFill>
              </a:rPr>
              <a:t>Romans 10:2</a:t>
            </a:r>
            <a:r>
              <a:rPr lang="en-US" sz="4000" dirty="0"/>
              <a:t>)</a:t>
            </a:r>
          </a:p>
          <a:p>
            <a:r>
              <a:rPr lang="en-US" sz="3600" dirty="0"/>
              <a:t>Paul’s description of his countrymen – </a:t>
            </a:r>
            <a:r>
              <a:rPr lang="en-US" sz="3600" dirty="0">
                <a:solidFill>
                  <a:srgbClr val="FF914D"/>
                </a:solidFill>
              </a:rPr>
              <a:t>Romans 10:1-4</a:t>
            </a:r>
          </a:p>
          <a:p>
            <a:r>
              <a:rPr lang="en-US" sz="3600" dirty="0"/>
              <a:t>Their zeal without knowledge was destructive – </a:t>
            </a:r>
            <a:r>
              <a:rPr lang="en-US" sz="3600" dirty="0">
                <a:solidFill>
                  <a:srgbClr val="FF914D"/>
                </a:solidFill>
              </a:rPr>
              <a:t>Romans 11:7-10 </a:t>
            </a:r>
            <a:r>
              <a:rPr lang="en-US" sz="3600" dirty="0"/>
              <a:t>(</a:t>
            </a:r>
            <a:r>
              <a:rPr lang="en-US" sz="3600" dirty="0">
                <a:solidFill>
                  <a:srgbClr val="FF914D"/>
                </a:solidFill>
              </a:rPr>
              <a:t>cf. Isaiah 29:10; Psalm 69:22-23</a:t>
            </a:r>
            <a:r>
              <a:rPr lang="en-US" sz="3600" dirty="0"/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ACE6E3-967F-FB19-BDCA-250615641C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071" y="-131979"/>
            <a:ext cx="6077857" cy="223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5435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8C6B4-7D20-F2BB-CDCF-DF88C8CB3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770" y="2100384"/>
            <a:ext cx="11640457" cy="4416529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/>
              <a:t>Zeal without Knowledge </a:t>
            </a:r>
            <a:r>
              <a:rPr lang="en-US" sz="4000" dirty="0"/>
              <a:t>(</a:t>
            </a:r>
            <a:r>
              <a:rPr lang="en-US" sz="4000" dirty="0">
                <a:solidFill>
                  <a:srgbClr val="FF914D"/>
                </a:solidFill>
              </a:rPr>
              <a:t>Romans 10:2</a:t>
            </a:r>
            <a:r>
              <a:rPr lang="en-US" sz="4000" dirty="0"/>
              <a:t>)</a:t>
            </a:r>
          </a:p>
          <a:p>
            <a:r>
              <a:rPr lang="en-US" sz="3600" dirty="0"/>
              <a:t>What zeal that is ignorant of God’s righteousness does:</a:t>
            </a:r>
          </a:p>
          <a:p>
            <a:pPr lvl="1"/>
            <a:r>
              <a:rPr lang="en-US" sz="3600" dirty="0"/>
              <a:t>Accuses God of wrong:</a:t>
            </a:r>
          </a:p>
          <a:p>
            <a:pPr lvl="2"/>
            <a:r>
              <a:rPr lang="en-US" sz="3600" dirty="0"/>
              <a:t>God is unfaithful – </a:t>
            </a:r>
            <a:r>
              <a:rPr lang="en-US" sz="3600" dirty="0">
                <a:solidFill>
                  <a:srgbClr val="FF914D"/>
                </a:solidFill>
              </a:rPr>
              <a:t>Romans 9:3-6, 8</a:t>
            </a:r>
          </a:p>
          <a:p>
            <a:pPr lvl="2"/>
            <a:r>
              <a:rPr lang="en-US" sz="3600" dirty="0"/>
              <a:t>God is unrighteous – </a:t>
            </a:r>
            <a:r>
              <a:rPr lang="en-US" sz="3600" dirty="0">
                <a:solidFill>
                  <a:srgbClr val="FF914D"/>
                </a:solidFill>
              </a:rPr>
              <a:t>Romans 9:14-16</a:t>
            </a:r>
          </a:p>
          <a:p>
            <a:pPr lvl="2"/>
            <a:r>
              <a:rPr lang="en-US" sz="3600" dirty="0"/>
              <a:t>God is unfair – </a:t>
            </a:r>
            <a:r>
              <a:rPr lang="en-US" sz="3600" dirty="0">
                <a:solidFill>
                  <a:srgbClr val="FF914D"/>
                </a:solidFill>
              </a:rPr>
              <a:t>Romans 9:19-21</a:t>
            </a:r>
          </a:p>
          <a:p>
            <a:pPr lvl="1"/>
            <a:r>
              <a:rPr lang="en-US" sz="3600" dirty="0"/>
              <a:t>It stands in the way of God’s mercy – </a:t>
            </a:r>
            <a:r>
              <a:rPr lang="en-US" sz="3600" dirty="0">
                <a:solidFill>
                  <a:srgbClr val="FF914D"/>
                </a:solidFill>
              </a:rPr>
              <a:t>Romans 9:14-18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ACE6E3-967F-FB19-BDCA-250615641C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071" y="-131979"/>
            <a:ext cx="6077857" cy="223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813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8C6B4-7D20-F2BB-CDCF-DF88C8CB3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770" y="2100384"/>
            <a:ext cx="11640457" cy="4416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Haughty Knowledge without Zealous Faith </a:t>
            </a:r>
            <a:r>
              <a:rPr lang="en-US" sz="4000" dirty="0"/>
              <a:t>(</a:t>
            </a:r>
            <a:r>
              <a:rPr lang="en-US" sz="4000" dirty="0">
                <a:solidFill>
                  <a:srgbClr val="FF914D"/>
                </a:solidFill>
              </a:rPr>
              <a:t>Romans 11:20</a:t>
            </a:r>
            <a:r>
              <a:rPr lang="en-US" sz="4000" dirty="0"/>
              <a:t>)</a:t>
            </a:r>
          </a:p>
          <a:p>
            <a:r>
              <a:rPr lang="en-US" sz="3600" dirty="0"/>
              <a:t>Paul’s caution to the Gentiles – </a:t>
            </a:r>
            <a:r>
              <a:rPr lang="en-US" sz="3600" dirty="0">
                <a:solidFill>
                  <a:srgbClr val="FF914D"/>
                </a:solidFill>
              </a:rPr>
              <a:t>Romans 11:13, 19-22 </a:t>
            </a:r>
            <a:r>
              <a:rPr lang="en-US" sz="3600" dirty="0"/>
              <a:t>– they must not be puffed up by their inclusion by faith but maintain humble faith.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ACE6E3-967F-FB19-BDCA-250615641C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071" y="-131979"/>
            <a:ext cx="6077857" cy="223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61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8C6B4-7D20-F2BB-CDCF-DF88C8CB3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770" y="2100384"/>
            <a:ext cx="11640457" cy="44165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/>
              <a:t>Haughty Knowledge without Zealous Faith </a:t>
            </a:r>
            <a:r>
              <a:rPr lang="en-US" sz="4000" dirty="0"/>
              <a:t>(</a:t>
            </a:r>
            <a:r>
              <a:rPr lang="en-US" sz="4000" dirty="0">
                <a:solidFill>
                  <a:srgbClr val="FF914D"/>
                </a:solidFill>
              </a:rPr>
              <a:t>Romans 11:20</a:t>
            </a:r>
            <a:r>
              <a:rPr lang="en-US" sz="4000" dirty="0"/>
              <a:t>)</a:t>
            </a:r>
          </a:p>
          <a:p>
            <a:r>
              <a:rPr lang="en-US" sz="3600" dirty="0"/>
              <a:t>We must not run in the opposite extreme in reaction the wrong of others. We should simply seek to b what God calls us to be.</a:t>
            </a:r>
          </a:p>
          <a:p>
            <a:pPr lvl="1"/>
            <a:r>
              <a:rPr lang="en-US" sz="3600" dirty="0"/>
              <a:t>Application of knowledge – </a:t>
            </a:r>
            <a:r>
              <a:rPr lang="en-US" sz="3600" dirty="0">
                <a:solidFill>
                  <a:srgbClr val="FF914D"/>
                </a:solidFill>
              </a:rPr>
              <a:t>James 1:22-27</a:t>
            </a:r>
          </a:p>
          <a:p>
            <a:pPr lvl="1"/>
            <a:r>
              <a:rPr lang="en-US" sz="3600" dirty="0"/>
              <a:t>In worship – </a:t>
            </a:r>
            <a:r>
              <a:rPr lang="en-US" sz="3600" dirty="0">
                <a:solidFill>
                  <a:srgbClr val="FF914D"/>
                </a:solidFill>
              </a:rPr>
              <a:t>John 4:24</a:t>
            </a:r>
          </a:p>
          <a:p>
            <a:pPr lvl="1"/>
            <a:r>
              <a:rPr lang="en-US" sz="3600" dirty="0"/>
              <a:t>In evangelism – </a:t>
            </a:r>
            <a:r>
              <a:rPr lang="en-US" sz="3600" dirty="0">
                <a:solidFill>
                  <a:srgbClr val="FF914D"/>
                </a:solidFill>
              </a:rPr>
              <a:t>1 Peter 3:13-17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ACE6E3-967F-FB19-BDCA-250615641C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071" y="-131979"/>
            <a:ext cx="6077857" cy="223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466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C1D02BD-8491-E458-8716-12CD1D95C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001620"/>
            <a:ext cx="7772400" cy="285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4749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176</Words>
  <Application>Microsoft Macintosh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2</cp:revision>
  <dcterms:created xsi:type="dcterms:W3CDTF">2024-03-16T17:49:19Z</dcterms:created>
  <dcterms:modified xsi:type="dcterms:W3CDTF">2024-03-16T18:08:37Z</dcterms:modified>
</cp:coreProperties>
</file>