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9940-A333-0A4D-A39D-C4A6B4E54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70D91-D73F-8DCA-93F4-A982CFD8C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92C64-AECE-06A4-9015-FFD0F6C6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02F8-A250-59CF-6BD7-61396E90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5CD6F-0AEB-C4B5-DE5E-395A93CE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9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52D9-620E-BE9E-3A92-F6567575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1EDAB-5BBE-7C76-FBCD-7CC3D7789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FCEC6-0B9D-EF3A-D883-0A9A9ED0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B077A-750C-05AB-C464-8649CD13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D211-30DC-C101-9A94-A275DEF8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9389D-8FB6-2099-793B-FCCE4A507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B3B70-CAAA-ACF0-0D24-4ED992F51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5AFBA-6263-4A72-9B28-9A85F72E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81C62-BB9F-5466-9924-DE755252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C8DF-77C6-142C-8C8D-E7AA8C0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A78D-93E1-9DE8-F597-CE166918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0AA2-2992-E4BE-E5FA-AF7C42665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061F-E6C5-478D-1B73-2EB7DF97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CF7D6-CE06-957E-4F31-9042BDB3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C9C79-DB6A-A049-A7FC-4A1EADFB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CCE5-905B-9232-57D5-ED96ADE6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729E-22BA-7B48-196B-FDA0678C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DC93-B989-FAE6-1AC0-C9703D34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08EB8-84E0-665B-BA4F-369C3AF5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E1207-6769-20B3-A0E5-F8A56F47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FB46-3871-5C0F-8E10-F0A89B2C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896D-7C2F-9643-BDA2-A77AFE13D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5E1B3-1EAF-605C-C97E-13AF5F276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BF787-22BA-0B8D-0EEF-15C5A128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6B8A8-193A-69BC-B2B3-8024D146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309A7-DA0F-9AC4-296A-5718A059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44E1-8BCE-1CD1-50F8-C399D1B0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190EA-FDE7-E227-3436-D50DA4C1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ED7BA-1603-A717-3A9D-84167DA7B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14CB0-21DF-A3D6-480C-BF69CF19F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F5502-F47E-8BCD-371D-AB6CC4BB4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0C7AD1-8A7B-4E6E-8CD1-7656ED68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D7CD7-8D91-B2FB-C6CE-8BDA8294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B49BB-7360-2A26-C833-4DE14249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0E0-7534-A906-7AAF-5F8D4701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00CA9-8EDC-F9B5-4D34-E1801D4F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E713E-E2D6-62FF-6765-30072F1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0A767-32AF-61B4-CDA4-20EC1E5B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948E7-988E-BF0E-D97C-3ADD28D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8D5D-A5F7-B6CA-9F07-2CEC477D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7E055-AB78-C313-7A44-7BBE9CEA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5D8C-17C5-638B-8577-4AAAE0A1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CC10-35FA-7AC9-07F7-E5C6D02A6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A8619-7014-E189-F57F-562DDD932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A6208-8042-EBBE-C70F-77D1C344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B9A58-8A28-E8AA-646A-D7A08DD6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EE005-F1F9-21EE-16B9-A320FF6E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8D9C-C6E5-0ED7-FE2D-FCC629CE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CC493-65C0-E413-8B65-A84E49F0D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AC9AB-B3CF-D035-6EE4-E5BDBD3EF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72D44-05C1-02A9-859A-5790EA3B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D904C-001B-4779-D148-0DFD3A6A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7159F-066C-4C64-EC4A-4DDBD30C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3CD8B-2DE1-4C54-FFF4-AB42128A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20097-FA40-0BCE-9975-845943BF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6303-E6B7-BBEE-98D0-B0F88306C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54426-5461-6943-BC62-D6D750138B27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2FAC-C30B-C6AF-C8B2-970C3A294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B047-9BED-6D2B-0CEF-741152EB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5C2CF8-8B1E-B043-9437-1001CAAD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8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09F83-F66E-46CC-D731-9A43D570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35746-44B8-5310-9FAA-E95BC389C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8B88E-9751-6119-63CC-9C37F47C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BB006-732E-DB01-B3D8-7F1F6F11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860933-AED7-3314-C7FF-D4643644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09F83-F66E-46CC-D731-9A43D570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2024-04-13T15:25:22Z</dcterms:created>
  <dcterms:modified xsi:type="dcterms:W3CDTF">2024-04-13T21:36:59Z</dcterms:modified>
</cp:coreProperties>
</file>