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3C0"/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61"/>
  </p:normalViewPr>
  <p:slideViewPr>
    <p:cSldViewPr snapToGrid="0">
      <p:cViewPr varScale="1">
        <p:scale>
          <a:sx n="88" d="100"/>
          <a:sy n="88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0ED0-ACF3-5D42-FD51-1AEDBC9E4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A13E4-D55B-BF5A-98A4-5E7956691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2EA2A-8DD1-C0AE-93AB-C0BED6B3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9C063-7055-DA36-E2DD-9DF828B4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5A63D-54E7-265C-7BC2-1AD1B6EE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CC25-75FB-D225-C352-212CB2047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AD7E3-DD14-9A93-2B0D-3719E2247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0FD51-9C00-D749-C840-2CF0C032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48A33-A81A-C357-5B46-6D93A4E2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51AFC-02FF-199F-4749-A3211B4D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0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8782C-8472-2DAC-58FA-4396C5ACE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CC6FA-EFEA-00F7-74DB-6A191D145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7FC19-3D3A-B680-3BF9-0BD421AB9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969B4-5247-41D3-7C90-492EECBB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32844-68EE-C7E3-2E05-E1C156E0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0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A00D-5025-A727-A261-E1C8F8AB0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EB8E7-4134-E851-AB88-D77C23345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67D5-17D3-3A40-389C-CC2DB944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15414-8CDC-EBA4-E358-2F0DA000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37DD0-074C-F9ED-3018-0AA1FF0B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0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A632C-3BCB-0904-F573-CCC8BC2F2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488FA-865E-2CD1-B14A-3E9D858BE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A0935-61C8-446A-2E56-37FC9B0EE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B603C-D72F-AB46-BE01-D59340B5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9F485-A2BC-EA69-D57A-E6F0DDBFE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8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F049-D529-0919-4231-48E12F42F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BBC50-0995-79C8-2BBB-40022E35C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63ED5-0F6C-F221-F494-A3AABE8F2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D37C-A242-4A91-988D-369AB90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BB210-8894-68AD-088B-3E0F051E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3F83D-CF39-AEFA-50AD-2C5B3DC5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8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F512-EFDE-FB23-27CD-2CCE0E65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377C6-E265-52BB-FD03-FB251AAFA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3538A-0193-4E21-E499-D537C095C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2A3CD1-AD79-43EA-C73B-D25E98175E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95C0B2-FF5E-3B98-E66A-BAC54B98C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47153-EAA6-C2D8-537E-3132003E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441389-B81A-7C49-15F3-656935B7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19130-8690-D497-D5D3-6123BADB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3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93325-3B44-C651-FEA5-555E6157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7335E-9AA7-D5EC-70D5-4F0BAE7A9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02835-4349-8D60-9234-0A4CC357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1B21B-91EF-05DD-FB41-15AD10C0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7CFFBD-9EB0-ECB2-26E7-0154F45C5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A68A7-C015-89E9-9FB3-4F22D61D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35F4B-46C6-D327-35F5-1C18AE4E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0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8F32-27BD-26F7-6A6B-D0BD84F2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06D6D-51B2-D051-BB62-98B07D7B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C7FD0-75C0-EA4A-01DE-E6CBEA1AE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C8BE9-D2F3-9738-23B9-38C0C301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83C65-064F-67EC-EE8E-62C0F9115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3141D-A35B-CECB-63B9-04E09B0D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CCE22-2C4A-A14D-4FB4-7394C71D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35564-1DF4-9C6D-FA06-C13A5F126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5636A-DFB0-E0B9-F5E0-DBD51DF0D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9D8FB-ED54-34EF-2A05-6D05A1C9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36AD1-0358-61CF-0576-65D959FD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EACD2-C1AB-037E-ECCF-55A9914D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5A769A-8974-276F-095B-7736B1FF1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C22D6-BD2D-964E-0506-69C2F2187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B838-033C-87E0-DC3D-137AACE72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E7EE9C-1759-7C44-ADE5-8DAE55649405}" type="datetimeFigureOut">
              <a:rPr lang="en-US" smtClean="0"/>
              <a:t>4/27/24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0B11-A47C-4F2D-D53B-574616A25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10CBD-95B7-5C81-10AE-F848278D9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ADB818-E047-EA4F-BB93-15ED3F29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9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9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98380D-473A-9694-97A8-F75D7BF70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2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58CB6A-C238-2CD2-372A-A14970E6D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7A49F73-57D6-7000-9FD2-7C2486688894}"/>
              </a:ext>
            </a:extLst>
          </p:cNvPr>
          <p:cNvSpPr txBox="1">
            <a:spLocks/>
          </p:cNvSpPr>
          <p:nvPr/>
        </p:nvSpPr>
        <p:spPr>
          <a:xfrm>
            <a:off x="694520" y="1640910"/>
            <a:ext cx="10802959" cy="42839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sz="3600" b="1" dirty="0">
                <a:solidFill>
                  <a:srgbClr val="545454"/>
                </a:solidFill>
              </a:rPr>
              <a:t>Provocation (vv. 1-6)</a:t>
            </a:r>
          </a:p>
          <a:p>
            <a:pPr marL="808038" indent="-584200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Mind of Christ (vv. 1-2)</a:t>
            </a:r>
          </a:p>
          <a:p>
            <a:pPr marL="808038" indent="-584200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Provocation of Righteous Living (vv. 3-4)</a:t>
            </a:r>
          </a:p>
          <a:p>
            <a:pPr marL="808038" indent="-584200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Retribution of God (vv. 5-6)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en-US" sz="3600" b="1" dirty="0">
                <a:solidFill>
                  <a:srgbClr val="545454"/>
                </a:solidFill>
              </a:rPr>
              <a:t>Perseverance (vv. 7-11)</a:t>
            </a:r>
          </a:p>
          <a:p>
            <a:pPr marL="808038" indent="-547688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Wrong Response to Persecution (Heb. 10:35-39)</a:t>
            </a:r>
          </a:p>
          <a:p>
            <a:pPr marL="808038" indent="-547688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Anticipation of Judgment Produces Perseverance in Good (vv. 7-11)</a:t>
            </a:r>
          </a:p>
          <a:p>
            <a:pPr marL="571500" indent="-571500">
              <a:buFont typeface="+mj-lt"/>
              <a:buAutoNum type="romanUcPeriod"/>
            </a:pPr>
            <a:endParaRPr lang="en-US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1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58CB6A-C238-2CD2-372A-A14970E6D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7A49F73-57D6-7000-9FD2-7C2486688894}"/>
              </a:ext>
            </a:extLst>
          </p:cNvPr>
          <p:cNvSpPr txBox="1">
            <a:spLocks/>
          </p:cNvSpPr>
          <p:nvPr/>
        </p:nvSpPr>
        <p:spPr>
          <a:xfrm>
            <a:off x="694520" y="1640910"/>
            <a:ext cx="10802959" cy="42839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 startAt="3"/>
            </a:pPr>
            <a:r>
              <a:rPr lang="en-US" sz="3600" b="1" dirty="0">
                <a:solidFill>
                  <a:srgbClr val="545454"/>
                </a:solidFill>
              </a:rPr>
              <a:t>Positivity (vv. 12-16)</a:t>
            </a:r>
          </a:p>
          <a:p>
            <a:pPr marL="808038" indent="-584200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Positive Response (vv. 12-13)</a:t>
            </a:r>
          </a:p>
          <a:p>
            <a:pPr marL="808038" indent="-584200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Positive Reason (vv. 14-16)</a:t>
            </a:r>
          </a:p>
          <a:p>
            <a:pPr marL="857250" indent="-857250">
              <a:buFont typeface="+mj-lt"/>
              <a:buAutoNum type="romanUcPeriod" startAt="4"/>
            </a:pPr>
            <a:r>
              <a:rPr lang="en-US" sz="3600" b="1" dirty="0">
                <a:solidFill>
                  <a:srgbClr val="545454"/>
                </a:solidFill>
              </a:rPr>
              <a:t>Perspective (vv. 17-19)</a:t>
            </a:r>
          </a:p>
          <a:p>
            <a:pPr marL="808038" indent="-547688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Proper Perspective (vv. 17-18)</a:t>
            </a:r>
          </a:p>
          <a:p>
            <a:pPr marL="808038" indent="-547688">
              <a:buFont typeface="+mj-lt"/>
              <a:buAutoNum type="alphaUcPeriod"/>
            </a:pPr>
            <a:r>
              <a:rPr lang="en-US" sz="3200" dirty="0">
                <a:solidFill>
                  <a:srgbClr val="545454"/>
                </a:solidFill>
              </a:rPr>
              <a:t>The Proper Resolve (v. 19)</a:t>
            </a:r>
          </a:p>
          <a:p>
            <a:pPr marL="571500" indent="-571500">
              <a:buFont typeface="+mj-lt"/>
              <a:buAutoNum type="romanUcPeriod"/>
            </a:pPr>
            <a:endParaRPr lang="en-US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729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98380D-473A-9694-97A8-F75D7BF70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60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107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</cp:revision>
  <dcterms:created xsi:type="dcterms:W3CDTF">2024-04-27T17:59:52Z</dcterms:created>
  <dcterms:modified xsi:type="dcterms:W3CDTF">2024-04-27T18:20:31Z</dcterms:modified>
</cp:coreProperties>
</file>