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4"/>
  </p:normalViewPr>
  <p:slideViewPr>
    <p:cSldViewPr snapToGrid="0">
      <p:cViewPr varScale="1">
        <p:scale>
          <a:sx n="88" d="100"/>
          <a:sy n="88" d="100"/>
        </p:scale>
        <p:origin x="18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9B81-ED70-926C-F4FE-0B60A2518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9FDA2-1D90-ADE8-DA52-01C1D43C1E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DEABD-37CF-8435-CBB8-DF1ED79D1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9A4BC-A59C-F85A-3B96-BC80D85B8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9D94-36C5-7176-4597-001E21796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48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1A033-C720-CCA1-A786-F3E9CA26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E690F2-074C-E066-D367-B7B1BC42C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2D74C-E4B2-C8C2-B23B-FF737F915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0576-252B-0E98-9950-D2E15749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53FC7-3D46-FD23-9B51-75D9E3A2C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69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178286-B8F4-C82F-E9C0-AE4636B66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22803-43E8-3ABC-9498-ED37781F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4D0AA-31FE-1F88-3416-D584D3AC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D7B74-17B4-3D3F-5DBE-419EE0F5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7D716-0EC5-D0AD-334B-FEAA9286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F5928-01B1-820C-33C6-56CF372E9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30095-E2BA-2B45-ACA1-CACCD24F3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411FB-0557-9CDD-633E-8241D7204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882CD-869A-CD19-9E36-CA909BF6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F21D7-16A1-0F2D-0950-E2659CA6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1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E16A-D344-C743-FA38-3E9BD9BB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062243-CB4A-A27E-95E3-FD4439523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3C98A-FC7A-1E7B-D07C-9D808BE3D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2087-62D0-C1D6-7F39-0324D32CF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5F969-CCEF-0B81-5E71-842F2906F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85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5D12-D69A-0CE1-6124-E3FC15EA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AFC3-8FDC-BF49-AF93-7890A31FF2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7E7F9-093A-112B-8764-1462F757F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4DBC2-4C66-E0B1-5BE9-089245A8C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B3044-19E3-D8A7-15AA-57070C07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A766-1B18-01A3-85B0-658B0C6A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1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9DF78-C507-24F5-858E-693095B9B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A66AC-61E8-2C94-490C-BCD7D6711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BE367-DFE4-5727-6C7B-D0FB176C9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34AAA-7386-A40D-BF60-6689A71BC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1729F-4064-3AC9-CA50-7AC76DAD87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70238-0707-F09C-F55A-99B885582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3DBC1-6506-54C5-883E-A01A50A1C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34082-5BBF-42E6-FC27-B946FFCB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CA4BB-8F31-4319-BDCE-5DABC21C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516F5-2650-6DFC-E407-C7D9F67BD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52A11-36C5-D7F5-3214-F738F82D5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A7C47-433F-F0C7-812C-F7861E8C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3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7E6E05-6FB1-494F-BC15-3C272B16C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E2ABFB-8368-93A6-2E6E-CA89A30F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04FF1-A88A-69FD-4DE0-587CA950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5907-3340-4351-A60A-5B9E30F4A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CC93F-945E-40D9-31F7-08F4D6D30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E6848-20B3-4009-BB96-CFF29679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5C7F4-719C-264B-EDE3-AC24162C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899B0E-CFBE-8150-2BAE-8473D4578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76DC5-959B-D043-9058-0ED22FDC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2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4E7F-9739-0381-B167-56CEFEA2D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15521D-8EDC-82F3-7C36-FC3CAE6AE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163E3-052A-AF45-E312-971931A9B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DA4F-CDA9-B4D2-3C80-37704D2B9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F47ED-9BDC-DC9F-8C17-85726243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32B5-50C8-6FF3-4874-A8236BCA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8AE7A-6F40-A1DF-4C31-2B51944CA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52086-B3B5-1852-CE64-8B6606E2F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6DBCF-189C-011D-8C8C-480905364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25CF9A-553C-B940-8903-459246C5259B}" type="datetimeFigureOut">
              <a:rPr lang="en-US" smtClean="0"/>
              <a:t>4/13/24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BC9B1-A456-C4A8-4A55-09427E061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9B947-7D5A-3FDC-F54C-976C1A71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ACD344-3588-0C43-B250-BB778D40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166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20237-20EA-D5A4-35D0-EADF945E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5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918A5-0560-3169-A2B3-DBDC9B1C7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1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ED7481-79CA-A51B-3489-4CAAAD32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69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991D6E-A208-EE1E-F1E7-E984CEB2A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F5480-14C3-C169-E24F-B81F4882E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2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20237-20EA-D5A4-35D0-EADF945E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81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1</cp:revision>
  <dcterms:created xsi:type="dcterms:W3CDTF">2024-04-13T17:38:56Z</dcterms:created>
  <dcterms:modified xsi:type="dcterms:W3CDTF">2024-04-13T17:42:52Z</dcterms:modified>
</cp:coreProperties>
</file>