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82C4-55F2-81F5-9008-604977376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ACE18-601D-FAAF-56E9-4661DA3EF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17F19-47FC-D2C4-EDF0-632ADCD9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E178D-71D2-1088-A7F3-E69190D4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4464-9EF0-C33C-B875-07FCCDC6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88E5-73DB-EDB8-8AE0-2744D310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E1C42-3243-2A05-8937-2800DDF93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F4224-90C4-FF8B-35BA-D6C19DF7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BC51-6F06-2F02-E55D-312572C0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B568-D034-4D39-F0FE-85ED63D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BEA1F-FC7A-2CBF-EDCE-F6A582211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DF22D-8F3C-23D3-81C7-DEF97A91B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04E6-EE21-1F92-C901-0C8ED1DC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2873-6A90-9DF2-18DC-3048DE42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E6D34-5986-35FA-A254-FE9B4D5F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789C-21C3-098A-2A42-820B59C7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441F-01BD-DA8C-F113-D1136510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A998-3797-6B77-64AB-9DB48989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AC8E-BB84-0DF8-3725-8150E6FB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1604-822E-275F-06EB-C3E4E790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A3A2-9039-5C52-8C36-61F3C747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094D-794F-3B2D-3DE0-47240EBD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C72B-358F-F74D-B481-767C8BCA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3CFF9-091F-1C99-BD5A-26A1E878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11F68-78B3-9511-D1A6-9008EA95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5327-AE49-9794-2C11-1697190E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380D-3F94-929A-70B7-B4B08EF82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23529-4A8A-44F0-2322-2F636E9E5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9CA53-22D3-E5CD-E5B5-A93D79E7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A6217-B7B5-C6B6-F906-F7A6B759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E81BD-E672-78CD-E721-81B75604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3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A9BC-A67D-7A33-3185-9D7FF892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1F606-5944-6075-7B7A-C037F2B3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951BA-6451-5781-B07C-54DBF264C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89DD1-5E7A-2A27-0C06-BF97D8E70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E4EFF-DA01-FC0A-8518-A051E4E0D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9E31C-52CC-4FDE-09E1-89666889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5045D-3AAC-D5A2-F479-3A64DE24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B894A-5238-D114-92CF-9C1254F5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6266-76D7-C40C-9F21-B7A3A01B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00CDE-16C4-AA3E-6931-A404818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4FC65-0A75-A155-269B-43846F10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562B4-64E1-25D8-9786-50A812CF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6732A-E75C-DBBD-65D1-4BFB68DF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9CBCC-566C-A7BE-7368-EFF43F68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9588A-9D3B-516D-76A1-681E35C9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1B47-FFDF-F8E9-22D9-79BD43FB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950C3-E534-7F40-6DF5-F649B277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E524F-BA8B-5636-D388-58B9E3E15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B55B-CFDE-932B-1B19-6D52EE89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85A40-A5EA-F70E-3B08-09EBAA9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8525D-FB52-4DFC-B7AD-3CF94F51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4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95F0-6F87-8995-C82E-618EFD46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F7C54-2437-C4A0-3394-D15199F31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FC29A-F7C5-85C0-F4EA-54E4F028D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0A238-B432-003F-723D-FBA757D4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C1179-18F5-BA21-BF79-6CB3670B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BBE88-F060-6135-3175-630DE673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4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3568-A139-01C3-2091-441E1A61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492EF-01E2-34F3-2094-A80259EA9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6EEB-3E88-7272-8A1D-6588E59E6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EFB79-3448-BE4F-9B80-ACC271AA2889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96798-2146-259B-D75D-EFE86C1BA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1DA2-3E08-F952-5BD5-13442AA15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533E8-5090-9D42-8BC5-990BA324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D6A6-2493-A8A4-6C8F-0EBFD723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7186-A5CD-F3E3-F59E-27E750F15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7503-81AD-3091-BFA9-4E6A6369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Insulation from Criticism</a:t>
            </a:r>
          </a:p>
          <a:p>
            <a:pPr marL="173038" lvl="1" indent="-1619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autonomy prohibit outside individual Christians or congregations from rebuking, admonishing, and attempting to correct the error of other Christians or congregations?</a:t>
            </a:r>
          </a:p>
          <a:p>
            <a:pPr marL="173038" lvl="1" indent="-1619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Paul?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Colossians 2:1-10; 4:16; 1 Thess. 5:27; 2 Cor. 11:12-15</a:t>
            </a:r>
          </a:p>
          <a:p>
            <a:pPr marL="173038" lvl="1" indent="-1619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John?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John 9-11; 3 John 9-11</a:t>
            </a:r>
          </a:p>
          <a:p>
            <a:pPr marL="173038" lvl="1" indent="-1619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Barnabas?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Acts 11:22-24</a:t>
            </a:r>
          </a:p>
          <a:p>
            <a:pPr marL="173038" lvl="1" indent="-1619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proclamation of truth does not violate autonomy!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2770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4D4CE-CD97-689F-1F76-5EF61056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1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4D4CE-CD97-689F-1F76-5EF61056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2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C4452-B33B-DDC2-BD5A-F71CF8FC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The Church – Universal </a:t>
            </a:r>
            <a:r>
              <a:rPr lang="en-US" sz="3200" dirty="0">
                <a:solidFill>
                  <a:srgbClr val="EEEEEE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Acts 2:47</a:t>
            </a:r>
            <a:r>
              <a:rPr lang="en-US" sz="3200" dirty="0">
                <a:solidFill>
                  <a:srgbClr val="EEEEEE"/>
                </a:solidFill>
              </a:rPr>
              <a:t>) </a:t>
            </a:r>
            <a:r>
              <a:rPr lang="en-US" sz="3600" b="1" dirty="0">
                <a:solidFill>
                  <a:srgbClr val="EEEEEE"/>
                </a:solidFill>
              </a:rPr>
              <a:t>and Local </a:t>
            </a:r>
            <a:r>
              <a:rPr lang="en-US" sz="3200" dirty="0">
                <a:solidFill>
                  <a:srgbClr val="EEEEEE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Romans 16:16</a:t>
            </a:r>
            <a:r>
              <a:rPr lang="en-US" sz="3200" dirty="0">
                <a:solidFill>
                  <a:srgbClr val="EEEEEE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Church Organization is On the Local Level</a:t>
            </a:r>
          </a:p>
          <a:p>
            <a:r>
              <a:rPr lang="en-US" sz="3200" dirty="0">
                <a:solidFill>
                  <a:srgbClr val="EEEEEE"/>
                </a:solidFill>
              </a:rPr>
              <a:t>Only universal organization – </a:t>
            </a:r>
            <a:r>
              <a:rPr lang="en-US" sz="3200" dirty="0">
                <a:solidFill>
                  <a:srgbClr val="FFC000"/>
                </a:solidFill>
              </a:rPr>
              <a:t>Ephesians 1:22-23</a:t>
            </a:r>
            <a:r>
              <a:rPr lang="en-US" sz="3200" dirty="0">
                <a:solidFill>
                  <a:srgbClr val="EEEEEE"/>
                </a:solidFill>
              </a:rPr>
              <a:t> – Christ as head of the church.</a:t>
            </a:r>
          </a:p>
          <a:p>
            <a:r>
              <a:rPr lang="en-US" sz="3200" dirty="0">
                <a:solidFill>
                  <a:srgbClr val="EEEEEE"/>
                </a:solidFill>
              </a:rPr>
              <a:t>Only organization of the church on earth is local – </a:t>
            </a:r>
            <a:r>
              <a:rPr lang="en-US" sz="3200" dirty="0">
                <a:solidFill>
                  <a:srgbClr val="FFC000"/>
                </a:solidFill>
              </a:rPr>
              <a:t>Philippians 1:1</a:t>
            </a:r>
          </a:p>
        </p:txBody>
      </p:sp>
    </p:spTree>
    <p:extLst>
      <p:ext uri="{BB962C8B-B14F-4D97-AF65-F5344CB8AC3E}">
        <p14:creationId xmlns:p14="http://schemas.microsoft.com/office/powerpoint/2010/main" val="38581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C4452-B33B-DDC2-BD5A-F71CF8FC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Autonomy is Local Church Self-Government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b="1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from </a:t>
            </a:r>
            <a:r>
              <a:rPr lang="en-US" sz="3200" i="1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autos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‘self’ + </a:t>
            </a:r>
            <a:r>
              <a:rPr lang="en-US" sz="3200" i="1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nomos 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‘law’ – the right or condition of self-government (New Oxford American Dictionary)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Leadership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Acts 14:23; 1 Timothy 3:5; 5:17; Hebrews 13:17; Acts 20:17, 28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elders have rule in flock among them.</a:t>
            </a:r>
          </a:p>
        </p:txBody>
      </p:sp>
    </p:spTree>
    <p:extLst>
      <p:ext uri="{BB962C8B-B14F-4D97-AF65-F5344CB8AC3E}">
        <p14:creationId xmlns:p14="http://schemas.microsoft.com/office/powerpoint/2010/main" val="270433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DC4452-B33B-DDC2-BD5A-F71CF8FC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Autonomy is Local Church Self-Government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 self-government in the sense of entire freedom, but in exercise of submission to Christ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Peter 5:4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Independent organization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Philippians 1:1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Independent work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Phil. 4:15-16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(evangelism);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Cor. 14:12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(edification);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Cor. 16:1-3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(benevolence) 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Coordinate with laws of liberty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Cor. 10:23 </a:t>
            </a:r>
          </a:p>
        </p:txBody>
      </p:sp>
    </p:spTree>
    <p:extLst>
      <p:ext uri="{BB962C8B-B14F-4D97-AF65-F5344CB8AC3E}">
        <p14:creationId xmlns:p14="http://schemas.microsoft.com/office/powerpoint/2010/main" val="346983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16E90-9D8B-F808-90A8-2655FB7B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Freedom to Follow Christ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i="1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9:26-30 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the Jerusalem church made the decision to reject Saul, then to accept him. (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cf. 3 John 9-10</a:t>
            </a: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113" lvl="1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Prevention of Widespread Apostasy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Warning of apostasy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Timothy 4:1-6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“some will,”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all.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 to 7 churches in Asia demonstrate this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181856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16E90-9D8B-F808-90A8-2655FB7B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Glorifies Christ’s Eternal Plan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Christ’s eternal plan concerned the church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Ephesians 3:10-12, 20-21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 of church performed on local level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Acts 13:1-3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(evangelism);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Ephesians 4:16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(edification);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Romans 15:25-26 </a:t>
            </a: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(benevolence)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local church has same work (equality)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Corinthians 4:17; 16:1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local church judged based on ability (independence)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Corinthians 8:10-12</a:t>
            </a:r>
          </a:p>
        </p:txBody>
      </p:sp>
    </p:spTree>
    <p:extLst>
      <p:ext uri="{BB962C8B-B14F-4D97-AF65-F5344CB8AC3E}">
        <p14:creationId xmlns:p14="http://schemas.microsoft.com/office/powerpoint/2010/main" val="300885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16E90-9D8B-F808-90A8-2655FB7B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Glorifies Christ’s Eternal Plan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6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Any other pattern fails to bring glory to Christ’s eternal plan!</a:t>
            </a:r>
            <a:endParaRPr lang="en-US" sz="36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7503-81AD-3091-BFA9-4E6A6369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7227-03BD-ED7A-B9E2-959F96A2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856" y="1698171"/>
            <a:ext cx="8519887" cy="4833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EEEEEE"/>
                </a:solidFill>
              </a:rPr>
              <a:t>Deciding Doctrine and Practice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foundation is Christ and the apostles – 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Ephesians 2:19-22; Colossians 2:6-7, 16-19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Autonomy does not speak to uniqueness in every way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Corinthians 14:33, 36-38; 16:1</a:t>
            </a:r>
          </a:p>
          <a:p>
            <a:pPr marL="236538" lvl="1" indent="-225425">
              <a:spcBef>
                <a:spcPts val="0"/>
              </a:spcBef>
            </a:pPr>
            <a:r>
              <a:rPr lang="en-US" sz="3200" dirty="0">
                <a:solidFill>
                  <a:srgbClr val="EEEEE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Holy Spirit revealed will is binding on ALL congregations – </a:t>
            </a:r>
            <a:r>
              <a:rPr lang="en-US" sz="3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Acts 15:28-31; 16:4-5</a:t>
            </a:r>
          </a:p>
        </p:txBody>
      </p:sp>
    </p:spTree>
    <p:extLst>
      <p:ext uri="{BB962C8B-B14F-4D97-AF65-F5344CB8AC3E}">
        <p14:creationId xmlns:p14="http://schemas.microsoft.com/office/powerpoint/2010/main" val="37778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435</Words>
  <Application>Microsoft Macintosh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2024-05-04T16:33:23Z</dcterms:created>
  <dcterms:modified xsi:type="dcterms:W3CDTF">2024-05-04T17:03:10Z</dcterms:modified>
</cp:coreProperties>
</file>