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61"/>
  </p:normalViewPr>
  <p:slideViewPr>
    <p:cSldViewPr snapToGrid="0">
      <p:cViewPr varScale="1">
        <p:scale>
          <a:sx n="102" d="100"/>
          <a:sy n="102" d="100"/>
        </p:scale>
        <p:origin x="8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FC6B8-CB7B-6C4C-0344-96D515200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2E7F58-4A0D-5BD4-E9CF-7B6FB95DF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98BD8-29B1-7EE1-763A-3511CD69A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2C4D-0B0F-F040-ACD7-0739D759B08B}" type="datetimeFigureOut">
              <a:rPr lang="en-US" smtClean="0"/>
              <a:t>5/11/24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C8AE4-E09E-8407-031D-02147C014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A6A64-4130-B788-8FAF-2BA7D67E9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5851-F55B-D340-9B4E-811310624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76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5C6B7-6932-9631-DF0F-B2BEDEBD5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6B98D2-573C-F0E5-983C-28A0775FA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04A25-7E87-C71A-CB9D-DDA5BCDBD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2C4D-0B0F-F040-ACD7-0739D759B08B}" type="datetimeFigureOut">
              <a:rPr lang="en-US" smtClean="0"/>
              <a:t>5/11/24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B2915-5116-AEB3-6C93-6908999E7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DD0E8-15F4-9AC8-6C05-D502AE13F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5851-F55B-D340-9B4E-811310624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70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D62410-38B3-689A-9C71-D4A8844BFC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CF4926-9621-F82B-2996-4E7A9E6B8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AFBDD-37D0-26E2-DCA1-B95D0149F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2C4D-0B0F-F040-ACD7-0739D759B08B}" type="datetimeFigureOut">
              <a:rPr lang="en-US" smtClean="0"/>
              <a:t>5/11/24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6D808-7042-378F-AECA-791884F04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D1BC7-7DEC-AEED-8F94-FD4D29C5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5851-F55B-D340-9B4E-811310624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39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6F66A-D5F5-C8AE-6B0F-B7A4DA53D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1D6C7-964A-74F1-826B-CD6D1CCF8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0500A-6597-E7D1-C325-AF6920B5F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2C4D-0B0F-F040-ACD7-0739D759B08B}" type="datetimeFigureOut">
              <a:rPr lang="en-US" smtClean="0"/>
              <a:t>5/11/24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8A1D3-C0CC-019E-C204-800F3384C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D775F-1378-A808-B0AC-DCC60039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5851-F55B-D340-9B4E-811310624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31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0B635-3114-395D-3B71-09B4CB00B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6772-8B0D-8D1A-B501-6A40A1C71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9D335-56C4-51F3-5148-3F030659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2C4D-0B0F-F040-ACD7-0739D759B08B}" type="datetimeFigureOut">
              <a:rPr lang="en-US" smtClean="0"/>
              <a:t>5/11/24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3FDB4-3B74-AB6A-47CD-12423614E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A0717-1E16-3E05-EE70-155DBC089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5851-F55B-D340-9B4E-811310624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8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9E33B-4D89-6A85-6DF1-0137ACAAA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303D9-515E-2C10-043E-6552BE2E18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DA883-674E-519E-3FC1-75121D5B6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26D8B-7BFA-A9C8-66EB-664DBF683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2C4D-0B0F-F040-ACD7-0739D759B08B}" type="datetimeFigureOut">
              <a:rPr lang="en-US" smtClean="0"/>
              <a:t>5/11/24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E42EC-B14E-13FE-713E-52BCC02B9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8EABEC-18BC-91AF-9CB9-E7A6F0070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5851-F55B-D340-9B4E-811310624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43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AE56D-FC25-796D-4F79-C522E2356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35E8A-4AB2-668E-3220-FB4BF5FD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4704B-17DC-9A4B-6563-3F03356EC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4250CD-87E9-11C3-71DE-026826D34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57FA7D-C11E-4DD5-2FB1-64936DBA17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D63341-F24F-6474-4415-6ABF4F19B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2C4D-0B0F-F040-ACD7-0739D759B08B}" type="datetimeFigureOut">
              <a:rPr lang="en-US" smtClean="0"/>
              <a:t>5/11/24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9E26C6-DD05-637F-1D97-2C6DA6658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AF3F50-FE82-9163-22F0-98731110A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5851-F55B-D340-9B4E-811310624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E6EB9-C041-E5EA-ADA6-90D43EB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C40BCC-1D45-E99B-C7DA-5E9CB122F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2C4D-0B0F-F040-ACD7-0739D759B08B}" type="datetimeFigureOut">
              <a:rPr lang="en-US" smtClean="0"/>
              <a:t>5/11/24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E55DD0-938F-E800-6531-41F86AAF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43536D-466C-24BB-2750-C2054AA25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5851-F55B-D340-9B4E-811310624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0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7259C6-9532-5077-647C-C5B5E4F3C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2C4D-0B0F-F040-ACD7-0739D759B08B}" type="datetimeFigureOut">
              <a:rPr lang="en-US" smtClean="0"/>
              <a:t>5/11/24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AF9FC8-D0D8-90A9-D1B4-3F27FC9A8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7E157-F418-0260-88CB-3F68CC1B0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5851-F55B-D340-9B4E-811310624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61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EFFB8-A9A9-B0C3-88C5-B7E6E6607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2749C-2BD1-3E77-7648-31966439E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48F84D-9264-9990-149B-078AD9100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9166E-691E-7FD3-04E5-46EDF1398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2C4D-0B0F-F040-ACD7-0739D759B08B}" type="datetimeFigureOut">
              <a:rPr lang="en-US" smtClean="0"/>
              <a:t>5/11/24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C7822-B45F-73B5-0929-178D6DCAE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6E073-951F-5777-A287-D0BF4D4C2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5851-F55B-D340-9B4E-811310624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56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2461D-321E-C060-70E8-7C03CCF8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05F782-745E-5DFD-B995-6099E9FCF0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771EB-DC2E-A76F-2963-E02E428E3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63888-C9A3-EB9C-D0CA-FD29DB2B7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2C4D-0B0F-F040-ACD7-0739D759B08B}" type="datetimeFigureOut">
              <a:rPr lang="en-US" smtClean="0"/>
              <a:t>5/11/24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7A646-67C9-19C5-1B9A-037EA5F8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F7747-2720-5491-7179-24ED8C3E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5851-F55B-D340-9B4E-811310624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0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303828-86C6-B14A-8B82-99BD18F3D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84B6A-F341-E374-13A7-4F1565171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9D450-924F-C957-1DA3-39BA209BAA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602C4D-0B0F-F040-ACD7-0739D759B08B}" type="datetimeFigureOut">
              <a:rPr lang="en-US" smtClean="0"/>
              <a:t>5/11/24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53B45-DED3-DFB9-1110-D21F368C0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54DD9-D43F-8160-DF94-70F6B1A50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2B5851-F55B-D340-9B4E-811310624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5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823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797E73-7426-F537-43DE-9F378494F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30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B3760F-297F-0221-6730-9FAE315DE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9E70C-9364-F488-747F-3651F15F7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1270" y="2141951"/>
            <a:ext cx="7315201" cy="3970750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75000"/>
                    </a:prstClr>
                  </a:outerShdw>
                </a:effectLst>
              </a:rPr>
              <a:t>Ideologies of Modern Society Have Eroded at God’s Blessing of Mothers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75000"/>
                    </a:prstClr>
                  </a:outerShdw>
                </a:effectLst>
              </a:rPr>
              <a:t>Satan Has Targeted Women from the Beginning (</a:t>
            </a:r>
            <a:r>
              <a:rPr lang="en-US" sz="36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75000"/>
                    </a:prstClr>
                  </a:outerShdw>
                </a:effectLst>
              </a:rPr>
              <a:t>Genesis 2-3; 1 Tim. 2:13-14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75000"/>
                    </a:prstClr>
                  </a:outerShdw>
                </a:effectLst>
              </a:rPr>
              <a:t>)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75000"/>
                    </a:prstClr>
                  </a:outerShdw>
                </a:effectLst>
              </a:rPr>
              <a:t>Honor Your Mothers! (</a:t>
            </a:r>
            <a:r>
              <a:rPr lang="en-US" sz="36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75000"/>
                    </a:prstClr>
                  </a:outerShdw>
                </a:effectLst>
              </a:rPr>
              <a:t>Proverbs 31:28-30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75000"/>
                    </a:prst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86040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11F582-4998-C67B-54CA-A0624C1CF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9E70C-9364-F488-747F-3651F15F7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1270" y="2141951"/>
            <a:ext cx="7315201" cy="39707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75000"/>
                    </a:prstClr>
                  </a:outerShdw>
                </a:effectLst>
              </a:rPr>
              <a:t>For Her Joyful Fulfillment of God’s Role</a:t>
            </a:r>
          </a:p>
          <a:p>
            <a:r>
              <a:rPr lang="en-US" sz="35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75000"/>
                    </a:prstClr>
                  </a:outerShdw>
                </a:effectLst>
              </a:rPr>
              <a:t>Joyfully taking God’s given role – </a:t>
            </a:r>
            <a:r>
              <a:rPr lang="en-US" sz="35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75000"/>
                    </a:prstClr>
                  </a:outerShdw>
                </a:effectLst>
              </a:rPr>
              <a:t>Phil. 2;14-15; Titus 2:4-5</a:t>
            </a:r>
          </a:p>
          <a:p>
            <a:r>
              <a:rPr lang="en-US" sz="35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75000"/>
                    </a:prstClr>
                  </a:outerShdw>
                </a:effectLst>
              </a:rPr>
              <a:t>“love their children” </a:t>
            </a:r>
            <a:r>
              <a:rPr lang="en-US" sz="35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75000"/>
                    </a:prstClr>
                  </a:outerShdw>
                </a:effectLst>
              </a:rPr>
              <a:t>– </a:t>
            </a:r>
            <a:r>
              <a:rPr lang="en-US" sz="35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75000"/>
                    </a:prstClr>
                  </a:outerShdw>
                </a:effectLst>
              </a:rPr>
              <a:t>Psalm 113:9; John 16:21; 1 Tim. 2:15; Psalm 131; Isaiah 49:15; 66:13</a:t>
            </a:r>
          </a:p>
          <a:p>
            <a:r>
              <a:rPr lang="en-US" sz="35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75000"/>
                    </a:prstClr>
                  </a:outerShdw>
                </a:effectLst>
              </a:rPr>
              <a:t>“homemakers” </a:t>
            </a:r>
            <a:r>
              <a:rPr lang="en-US" sz="35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75000"/>
                    </a:prstClr>
                  </a:outerShdw>
                </a:effectLst>
              </a:rPr>
              <a:t>– </a:t>
            </a:r>
            <a:r>
              <a:rPr lang="en-US" sz="35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75000"/>
                    </a:prstClr>
                  </a:outerShdw>
                </a:effectLst>
              </a:rPr>
              <a:t>1 Tim. 5:14; Prov. 31</a:t>
            </a:r>
          </a:p>
        </p:txBody>
      </p:sp>
    </p:spTree>
    <p:extLst>
      <p:ext uri="{BB962C8B-B14F-4D97-AF65-F5344CB8AC3E}">
        <p14:creationId xmlns:p14="http://schemas.microsoft.com/office/powerpoint/2010/main" val="3144679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11F582-4998-C67B-54CA-A0624C1CF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9E70C-9364-F488-747F-3651F15F7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1270" y="2141951"/>
            <a:ext cx="7315201" cy="39707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75000"/>
                    </a:prstClr>
                  </a:outerShdw>
                </a:effectLst>
              </a:rPr>
              <a:t>For Her Wisdom and Instruction</a:t>
            </a:r>
          </a:p>
          <a:p>
            <a:r>
              <a:rPr lang="en-US" sz="35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75000"/>
                    </a:prstClr>
                  </a:outerShdw>
                </a:effectLst>
              </a:rPr>
              <a:t>The mother is involved in instruction – </a:t>
            </a:r>
            <a:r>
              <a:rPr lang="en-US" sz="35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75000"/>
                    </a:prstClr>
                  </a:outerShdw>
                </a:effectLst>
              </a:rPr>
              <a:t>Ephesians 6:1; Proverbs 1:8-9; 6:20-23</a:t>
            </a:r>
          </a:p>
          <a:p>
            <a:r>
              <a:rPr lang="en-US" sz="35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75000"/>
                    </a:prstClr>
                  </a:outerShdw>
                </a:effectLst>
              </a:rPr>
              <a:t>It was his mother’s instruction that King Lemuel recalled – </a:t>
            </a:r>
            <a:r>
              <a:rPr lang="en-US" sz="35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75000"/>
                    </a:prstClr>
                  </a:outerShdw>
                </a:effectLst>
              </a:rPr>
              <a:t>Proverbs 31:1-9</a:t>
            </a:r>
          </a:p>
          <a:p>
            <a:r>
              <a:rPr lang="en-US" sz="35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75000"/>
                    </a:prstClr>
                  </a:outerShdw>
                </a:effectLst>
              </a:rPr>
              <a:t>The mother’s unique perspective and experience gives a wonderful ability to teach about God – </a:t>
            </a:r>
            <a:r>
              <a:rPr lang="en-US" sz="35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75000"/>
                    </a:prstClr>
                  </a:outerShdw>
                </a:effectLst>
              </a:rPr>
              <a:t>1 Samuel 2:1-10</a:t>
            </a:r>
          </a:p>
        </p:txBody>
      </p:sp>
    </p:spTree>
    <p:extLst>
      <p:ext uri="{BB962C8B-B14F-4D97-AF65-F5344CB8AC3E}">
        <p14:creationId xmlns:p14="http://schemas.microsoft.com/office/powerpoint/2010/main" val="1300969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11F582-4998-C67B-54CA-A0624C1CF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9E70C-9364-F488-747F-3651F15F7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1270" y="2141951"/>
            <a:ext cx="7315201" cy="39707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75000"/>
                    </a:prstClr>
                  </a:outerShdw>
                </a:effectLst>
              </a:rPr>
              <a:t>For Her Purity and Incorruptible Beauty</a:t>
            </a:r>
          </a:p>
          <a:p>
            <a:r>
              <a:rPr lang="en-US" sz="35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75000"/>
                    </a:prstClr>
                  </a:outerShdw>
                </a:effectLst>
              </a:rPr>
              <a:t>What makes a woman is what God wants from a woman – </a:t>
            </a:r>
            <a:r>
              <a:rPr lang="en-US" sz="35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75000"/>
                    </a:prstClr>
                  </a:outerShdw>
                </a:effectLst>
              </a:rPr>
              <a:t>1 Peter 3:1-4</a:t>
            </a:r>
          </a:p>
          <a:p>
            <a:r>
              <a:rPr lang="en-US" sz="35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75000"/>
                    </a:prstClr>
                  </a:outerShdw>
                </a:effectLst>
              </a:rPr>
              <a:t>How will boys know? – </a:t>
            </a:r>
            <a:r>
              <a:rPr lang="en-US" sz="35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75000"/>
                    </a:prstClr>
                  </a:outerShdw>
                </a:effectLst>
              </a:rPr>
              <a:t>Proverbs 6:20, 24-29; 31;30</a:t>
            </a:r>
          </a:p>
          <a:p>
            <a:r>
              <a:rPr lang="en-US" sz="35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75000"/>
                    </a:prstClr>
                  </a:outerShdw>
                </a:effectLst>
              </a:rPr>
              <a:t>How will girls know? – </a:t>
            </a:r>
            <a:r>
              <a:rPr lang="en-US" sz="35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75000"/>
                    </a:prstClr>
                  </a:outerShdw>
                </a:effectLst>
              </a:rPr>
              <a:t>Titus 2:4-5;                              1 Peter 3:4</a:t>
            </a:r>
          </a:p>
        </p:txBody>
      </p:sp>
    </p:spTree>
    <p:extLst>
      <p:ext uri="{BB962C8B-B14F-4D97-AF65-F5344CB8AC3E}">
        <p14:creationId xmlns:p14="http://schemas.microsoft.com/office/powerpoint/2010/main" val="2131739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797E73-7426-F537-43DE-9F378494F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6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184</Words>
  <Application>Microsoft Macintosh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2</cp:revision>
  <dcterms:created xsi:type="dcterms:W3CDTF">2024-05-11T16:35:05Z</dcterms:created>
  <dcterms:modified xsi:type="dcterms:W3CDTF">2024-05-11T16:49:58Z</dcterms:modified>
</cp:coreProperties>
</file>