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08" r:id="rId1"/>
    <p:sldMasterId id="2147483720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embeddedFontLst>
    <p:embeddedFont>
      <p:font typeface="Gill Sans MT" panose="020B0502020104020203" pitchFamily="34" charset="77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D41"/>
    <a:srgbClr val="B71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7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7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18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485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756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802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394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41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16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05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881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044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31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4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5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6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11C-3B67-6F4D-99DB-40CE94135F36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7F5E-5D91-8E4F-91B2-31BD5CE9F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2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E575-9CE3-6841-B7A6-3B7458CECA6A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DCF58AF-C151-B44E-AE99-6B55EB86D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4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4648-8C30-6241-A145-0A19B7AA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B387-310D-2141-A991-E860F7EF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CA1A-65B9-9E4A-B5A1-FADEF2C3E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</a:t>
            </a:r>
            <a:r>
              <a:rPr lang="en-US" dirty="0"/>
              <a:t> Purpose </a:t>
            </a:r>
            <a:r>
              <a:rPr lang="en-US" sz="3600" dirty="0"/>
              <a:t>of the </a:t>
            </a:r>
            <a:r>
              <a:rPr lang="en-US" dirty="0"/>
              <a:t>Commandment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F9F3D-0F9F-EB41-AEB0-CCF2A764C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Timothy 1</a:t>
            </a:r>
          </a:p>
        </p:txBody>
      </p:sp>
    </p:spTree>
    <p:extLst>
      <p:ext uri="{BB962C8B-B14F-4D97-AF65-F5344CB8AC3E}">
        <p14:creationId xmlns:p14="http://schemas.microsoft.com/office/powerpoint/2010/main" val="306556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294" y="815153"/>
            <a:ext cx="785541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1 Timothy 1</a:t>
            </a:r>
            <a:br>
              <a:rPr lang="en-US" sz="4000" dirty="0"/>
            </a:br>
            <a:r>
              <a:rPr lang="en-US" dirty="0"/>
              <a:t>– The Purpose of the Commandment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64388"/>
            <a:ext cx="10160000" cy="4178460"/>
          </a:xfrm>
        </p:spPr>
        <p:txBody>
          <a:bodyPr>
            <a:normAutofit/>
          </a:bodyPr>
          <a:lstStyle/>
          <a:p>
            <a:pPr marL="385745" indent="-385745">
              <a:buFont typeface="+mj-lt"/>
              <a:buAutoNum type="romanUcPeriod"/>
            </a:pPr>
            <a:r>
              <a:rPr lang="en-US" sz="3200" dirty="0"/>
              <a:t>A Charge to Teach Nothing but Sound Doctrine </a:t>
            </a:r>
            <a:r>
              <a:rPr lang="en-US" sz="3200" dirty="0">
                <a:solidFill>
                  <a:srgbClr val="B81D41"/>
                </a:solidFill>
              </a:rPr>
              <a:t>(vv. 3-11)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Timothy’s Work in Ephesus </a:t>
            </a:r>
            <a:r>
              <a:rPr lang="en-US" sz="3200" dirty="0">
                <a:solidFill>
                  <a:srgbClr val="B81D41"/>
                </a:solidFill>
              </a:rPr>
              <a:t>(vv. 3-4)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The Purpose of the Commandment </a:t>
            </a:r>
            <a:r>
              <a:rPr lang="en-US" sz="3200" dirty="0">
                <a:solidFill>
                  <a:srgbClr val="B81D41"/>
                </a:solidFill>
              </a:rPr>
              <a:t>(vv. 5-7)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The Proper Use of the Law </a:t>
            </a:r>
            <a:r>
              <a:rPr lang="en-US" sz="3200" dirty="0">
                <a:solidFill>
                  <a:srgbClr val="B81D41"/>
                </a:solidFill>
              </a:rPr>
              <a:t>(vv. 8-11)</a:t>
            </a:r>
          </a:p>
        </p:txBody>
      </p:sp>
    </p:spTree>
    <p:extLst>
      <p:ext uri="{BB962C8B-B14F-4D97-AF65-F5344CB8AC3E}">
        <p14:creationId xmlns:p14="http://schemas.microsoft.com/office/powerpoint/2010/main" val="213494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294" y="815153"/>
            <a:ext cx="785541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1 Timothy 1</a:t>
            </a:r>
            <a:br>
              <a:rPr lang="en-US" sz="4000" dirty="0"/>
            </a:br>
            <a:r>
              <a:rPr lang="en-US" dirty="0"/>
              <a:t>– The Purpose of the Commandment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64388"/>
            <a:ext cx="10172700" cy="417846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sz="3200" dirty="0"/>
              <a:t>Paul as an Example </a:t>
            </a:r>
            <a:r>
              <a:rPr lang="en-US" sz="3200" dirty="0">
                <a:solidFill>
                  <a:srgbClr val="B81D41"/>
                </a:solidFill>
              </a:rPr>
              <a:t>(vv. 12-17)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Placed into the Ministry Although a Former Enemy </a:t>
            </a:r>
            <a:r>
              <a:rPr lang="en-US" sz="3200" dirty="0">
                <a:solidFill>
                  <a:srgbClr val="B81D41"/>
                </a:solidFill>
              </a:rPr>
              <a:t>(vv. 12-13)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The Salvation of Paul </a:t>
            </a:r>
            <a:r>
              <a:rPr lang="en-US" sz="3200" dirty="0">
                <a:solidFill>
                  <a:srgbClr val="B81D41"/>
                </a:solidFill>
              </a:rPr>
              <a:t>(vv. 14-16)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Praise to God </a:t>
            </a:r>
            <a:r>
              <a:rPr lang="en-US" sz="3200" dirty="0">
                <a:solidFill>
                  <a:srgbClr val="B81D41"/>
                </a:solidFill>
              </a:rPr>
              <a:t>(v. 17)</a:t>
            </a:r>
          </a:p>
        </p:txBody>
      </p:sp>
    </p:spTree>
    <p:extLst>
      <p:ext uri="{BB962C8B-B14F-4D97-AF65-F5344CB8AC3E}">
        <p14:creationId xmlns:p14="http://schemas.microsoft.com/office/powerpoint/2010/main" val="128486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294" y="815154"/>
            <a:ext cx="785541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1 Timothy 1</a:t>
            </a:r>
            <a:br>
              <a:rPr lang="en-US" sz="4000" dirty="0"/>
            </a:br>
            <a:r>
              <a:rPr lang="en-US" dirty="0"/>
              <a:t>– The Purpose of the Commandment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64389"/>
            <a:ext cx="10160000" cy="4178459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dirty="0"/>
              <a:t>Charge to Wage the Good Warfare – Fight for Sound Doctrine </a:t>
            </a:r>
            <a:r>
              <a:rPr lang="en-US" sz="3200" dirty="0">
                <a:solidFill>
                  <a:srgbClr val="B81D41"/>
                </a:solidFill>
              </a:rPr>
              <a:t>(vv. 18-20)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Paul’s Charge in Accordance with the Inspired Word </a:t>
            </a:r>
            <a:r>
              <a:rPr lang="en-US" sz="3200" dirty="0">
                <a:solidFill>
                  <a:srgbClr val="B81D41"/>
                </a:solidFill>
              </a:rPr>
              <a:t>(v. 18)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The State in Which Charge is Carried Out </a:t>
            </a:r>
            <a:r>
              <a:rPr lang="en-US" sz="3200" dirty="0">
                <a:solidFill>
                  <a:srgbClr val="B81D41"/>
                </a:solidFill>
              </a:rPr>
              <a:t>(v. 19a)</a:t>
            </a:r>
          </a:p>
          <a:p>
            <a:pPr marL="342884" indent="-342884">
              <a:buFont typeface="+mj-lt"/>
              <a:buAutoNum type="alphaUcPeriod"/>
            </a:pPr>
            <a:r>
              <a:rPr lang="en-US" sz="3200" dirty="0"/>
              <a:t>The Failure of Others to Do So </a:t>
            </a:r>
            <a:r>
              <a:rPr lang="en-US" sz="3200" dirty="0">
                <a:solidFill>
                  <a:srgbClr val="B81D41"/>
                </a:solidFill>
              </a:rPr>
              <a:t>(vv. 19b-20)</a:t>
            </a:r>
          </a:p>
        </p:txBody>
      </p:sp>
    </p:spTree>
    <p:extLst>
      <p:ext uri="{BB962C8B-B14F-4D97-AF65-F5344CB8AC3E}">
        <p14:creationId xmlns:p14="http://schemas.microsoft.com/office/powerpoint/2010/main" val="276683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A4E5-0384-AA4B-BBA5-FBF048144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294" y="793889"/>
            <a:ext cx="7855413" cy="104923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Applications for Preaching,        Teaching, and Hearing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2EC6-5413-C240-8C3B-5E2B6E15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43123"/>
            <a:ext cx="10172700" cy="4220989"/>
          </a:xfrm>
        </p:spPr>
        <p:txBody>
          <a:bodyPr>
            <a:noAutofit/>
          </a:bodyPr>
          <a:lstStyle/>
          <a:p>
            <a:pPr marL="385745" indent="-385745">
              <a:buFont typeface="+mj-lt"/>
              <a:buAutoNum type="romanUcPeriod"/>
            </a:pPr>
            <a:r>
              <a:rPr lang="en-US" sz="3200" dirty="0"/>
              <a:t>Understand the Purpose of the Commandment   </a:t>
            </a:r>
            <a:r>
              <a:rPr lang="en-US" sz="3200" dirty="0">
                <a:solidFill>
                  <a:srgbClr val="B81D41"/>
                </a:solidFill>
              </a:rPr>
              <a:t>(v. 5)</a:t>
            </a:r>
          </a:p>
          <a:p>
            <a:pPr marL="385745" indent="-385745">
              <a:buFont typeface="+mj-lt"/>
              <a:buAutoNum type="romanUcPeriod"/>
            </a:pPr>
            <a:r>
              <a:rPr lang="en-US" sz="3200" dirty="0"/>
              <a:t>Teach/Demand Only Sound Doctrine </a:t>
            </a:r>
            <a:r>
              <a:rPr lang="en-US" sz="3200" dirty="0">
                <a:solidFill>
                  <a:srgbClr val="B81D41"/>
                </a:solidFill>
              </a:rPr>
              <a:t>(vv. 3, 10)</a:t>
            </a:r>
          </a:p>
          <a:p>
            <a:pPr marL="385745" indent="-385745">
              <a:buFont typeface="+mj-lt"/>
              <a:buAutoNum type="romanUcPeriod"/>
            </a:pPr>
            <a:r>
              <a:rPr lang="en-US" sz="3200" dirty="0"/>
              <a:t>The Gospel is Doctrine </a:t>
            </a:r>
            <a:r>
              <a:rPr lang="en-US" sz="3200" dirty="0">
                <a:solidFill>
                  <a:srgbClr val="B81D41"/>
                </a:solidFill>
              </a:rPr>
              <a:t>(vv. 10-11)</a:t>
            </a:r>
          </a:p>
          <a:p>
            <a:pPr marL="385745" indent="-385745">
              <a:buFont typeface="+mj-lt"/>
              <a:buAutoNum type="romanUcPeriod"/>
            </a:pPr>
            <a:r>
              <a:rPr lang="en-US" sz="3200" dirty="0"/>
              <a:t>There is War to Wage </a:t>
            </a:r>
            <a:r>
              <a:rPr lang="en-US" sz="3200" dirty="0">
                <a:solidFill>
                  <a:srgbClr val="B81D41"/>
                </a:solidFill>
              </a:rPr>
              <a:t>(v. 18)</a:t>
            </a:r>
          </a:p>
          <a:p>
            <a:pPr marL="385745" indent="-385745">
              <a:buFont typeface="+mj-lt"/>
              <a:buAutoNum type="romanUcPeriod"/>
            </a:pPr>
            <a:r>
              <a:rPr lang="en-US" sz="3200" dirty="0"/>
              <a:t>Have Faith and a Good Conscience </a:t>
            </a:r>
            <a:r>
              <a:rPr lang="en-US" sz="3200" dirty="0">
                <a:solidFill>
                  <a:srgbClr val="B81D41"/>
                </a:solidFill>
              </a:rPr>
              <a:t>(v. 19)</a:t>
            </a:r>
          </a:p>
        </p:txBody>
      </p:sp>
    </p:spTree>
    <p:extLst>
      <p:ext uri="{BB962C8B-B14F-4D97-AF65-F5344CB8AC3E}">
        <p14:creationId xmlns:p14="http://schemas.microsoft.com/office/powerpoint/2010/main" val="37489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CA1A-65B9-9E4A-B5A1-FADEF2C3E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</a:t>
            </a:r>
            <a:r>
              <a:rPr lang="en-US" dirty="0"/>
              <a:t> Purpose </a:t>
            </a:r>
            <a:r>
              <a:rPr lang="en-US" sz="3600" dirty="0"/>
              <a:t>of the </a:t>
            </a:r>
            <a:r>
              <a:rPr lang="en-US" dirty="0"/>
              <a:t>Commandment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F9F3D-0F9F-EB41-AEB0-CCF2A764C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Timothy 1</a:t>
            </a:r>
          </a:p>
        </p:txBody>
      </p:sp>
    </p:spTree>
    <p:extLst>
      <p:ext uri="{BB962C8B-B14F-4D97-AF65-F5344CB8AC3E}">
        <p14:creationId xmlns:p14="http://schemas.microsoft.com/office/powerpoint/2010/main" val="161913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{1BD2E070-DBBC-B840-B52E-B42EBE440BFE}tf10001119</Template>
  <TotalTime>122</TotalTime>
  <Words>247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Gill Sans MT</vt:lpstr>
      <vt:lpstr>Calibri Light</vt:lpstr>
      <vt:lpstr>Arial</vt:lpstr>
      <vt:lpstr>Calibri</vt:lpstr>
      <vt:lpstr>Office 2013 - 2022 Theme</vt:lpstr>
      <vt:lpstr>Gallery</vt:lpstr>
      <vt:lpstr>PowerPoint Presentation</vt:lpstr>
      <vt:lpstr>The Purpose of the Commandment</vt:lpstr>
      <vt:lpstr>1 Timothy 1 – The Purpose of the Commandment –</vt:lpstr>
      <vt:lpstr>1 Timothy 1 – The Purpose of the Commandment –</vt:lpstr>
      <vt:lpstr>1 Timothy 1 – The Purpose of the Commandment –</vt:lpstr>
      <vt:lpstr>Applications for Preaching,        Teaching, and Hearing</vt:lpstr>
      <vt:lpstr>The Purpose of the Commandment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9</cp:revision>
  <dcterms:created xsi:type="dcterms:W3CDTF">2019-08-01T19:57:18Z</dcterms:created>
  <dcterms:modified xsi:type="dcterms:W3CDTF">2024-05-25T18:21:51Z</dcterms:modified>
</cp:coreProperties>
</file>