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236C-1A71-9C4E-84E9-40E61F73F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65FC7-E33F-AE49-A570-BB2A4F06F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6207-78F2-3A4F-9CF2-EC562BE7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5EEB7-88B8-364F-8FB6-F467534D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1684A-5BAD-8E4B-ACE4-B8B3ED14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1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730E-2F1B-224C-976B-4691763C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925D5-263A-AA4A-B7B2-9AF20577F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A4647-F470-CA40-B446-FD7F26D6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61214-4E04-0242-81DF-CF1DFCB2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3A85D-1920-D141-83FB-04EA0F09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5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803E0-10F9-6E4A-8935-91398ADAD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CE3AD-BFD0-E543-B989-5A100706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0C96C-C25D-3D4E-A043-E8903A3B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8BD0-1FB3-5C44-90DF-53DAFE68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D1CCE-09E2-D242-9428-2F353F3F2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DB2B5-E26E-BA4E-8D8C-BB55D271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E898B-54DD-FF41-8910-698F997DD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E4CC4-24B1-6744-9859-935A5EF7E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D76B59-3D5C-4F49-8D9A-03905526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B23BE-92BC-F048-BB81-F2EB048BE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1EFCA-1ACF-684D-A916-B6782B5E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DB80-432E-4F40-9500-B18F3B999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73837-D99A-F44E-B1A5-997E5F06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99124-A2D5-3343-B2C7-CE86D7C0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F9C79-297B-D843-87E7-3D9E987E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AB4B-197C-484B-BEED-5FB175058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D44C8-D5C5-634E-BA7B-BFF8B12D2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30AE5E-1188-4547-91BB-85E59C6ED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F2444-F841-A04B-96DC-0F2A84B46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30415-A11C-0042-9E5C-4D42CB3C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F572A-0084-DF4E-B43D-BD97267F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8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4C09A-6BCD-8947-AE44-EB830F9E6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FE8F7-A97C-144D-9003-EA057DFAF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946FE-DA58-194A-BDCB-0EF24DF47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0763F-3E51-0545-9CB4-8788D1B3C1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F7986C-5478-FD4A-9B5E-D27C34CF3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3E6D0-38DC-AD41-B551-A65B6D876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CC4E14-FFBD-1644-B986-F022554C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B9604-7D38-4744-95D7-5433D778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7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1F0FF-9194-6C4D-96F8-45DAAD67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5F8685-B370-624F-88F8-C10E1A48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D6CAA-0675-D34C-A19C-EEBBF4496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A0F70-50BE-8143-AFD5-DB6E2418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2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D64AC-9561-B140-A45E-F37160AF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1D9D2-DFFC-F948-B115-46E17141D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6A36A-8CFD-7E49-85EB-1E890AD7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1232-E656-EE49-910B-74CE779C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6613E-3F0B-4F4D-82F2-5EC99FA9D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C63D9-D7B0-AC43-965C-839F15E5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1E2B7-5FDE-2A44-8E34-C2FB68DA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6FD10-1AD4-5F48-B22A-59F9E3741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B74B5-815A-7548-8C9A-74D3AD1D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6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3108-25CE-A74E-AAF7-D1C0205BD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463B05-4FC2-444A-8CB3-8F55D4057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177CD-5B42-7B43-9F39-F19DDB7B4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1CB08-4BBC-5644-8030-0235077B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F77AF-E2DF-2C4D-AD59-250E5FE72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C7EE-B629-5543-BF54-D4A9DB07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7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182886-438F-F842-8549-49262226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A4FEB-51D3-7A49-8543-7980A0CDE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BC447-35DB-3449-9487-1DBB0809C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9874-4E5E-6848-98B2-DD60D11F2532}" type="datetimeFigureOut">
              <a:rPr lang="en-US" smtClean="0"/>
              <a:t>6/8/24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704A-FA7B-D346-AEBC-76F50FF1A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5017F-2518-484F-B989-26E16D37A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5429-5924-6D49-9E12-A4D227ECB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5445-A672-BE46-BA84-FFD20DA8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485E-F4F4-4149-BC63-B8B6E6B8E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7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003299"/>
            <a:ext cx="9563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1B868-7D1C-B24C-B6A2-5E374BC40D5D}"/>
              </a:ext>
            </a:extLst>
          </p:cNvPr>
          <p:cNvSpPr/>
          <p:nvPr/>
        </p:nvSpPr>
        <p:spPr>
          <a:xfrm>
            <a:off x="4672013" y="0"/>
            <a:ext cx="7519987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0"/>
                </a:schemeClr>
              </a:gs>
              <a:gs pos="24000">
                <a:schemeClr val="bg2">
                  <a:lumMod val="25000"/>
                  <a:alpha val="65000"/>
                </a:schemeClr>
              </a:gs>
              <a:gs pos="67000">
                <a:schemeClr val="bg2">
                  <a:lumMod val="25000"/>
                  <a:alpha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234" y="1489073"/>
            <a:ext cx="7401886" cy="4197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C5FE2-D56C-9549-8362-C8B477BE2156}"/>
              </a:ext>
            </a:extLst>
          </p:cNvPr>
          <p:cNvSpPr txBox="1">
            <a:spLocks/>
          </p:cNvSpPr>
          <p:nvPr/>
        </p:nvSpPr>
        <p:spPr>
          <a:xfrm>
            <a:off x="6096000" y="313134"/>
            <a:ext cx="5775492" cy="6231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The Prisoners’ Dreams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Gen. 40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Pharaoh’s Dreams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Gen. 41:17-32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Joseph’s Rise to Power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Gen. 41:33-57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400" dirty="0">
                <a:solidFill>
                  <a:schemeClr val="bg1"/>
                </a:solidFill>
              </a:rPr>
              <a:t>God’s Provision for Israel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FFC000"/>
                </a:solidFill>
              </a:rPr>
              <a:t>Gen. 50:19-20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1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1B868-7D1C-B24C-B6A2-5E374BC40D5D}"/>
              </a:ext>
            </a:extLst>
          </p:cNvPr>
          <p:cNvSpPr/>
          <p:nvPr/>
        </p:nvSpPr>
        <p:spPr>
          <a:xfrm>
            <a:off x="4672013" y="0"/>
            <a:ext cx="7519987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0"/>
                </a:schemeClr>
              </a:gs>
              <a:gs pos="24000">
                <a:schemeClr val="bg2">
                  <a:lumMod val="25000"/>
                  <a:alpha val="65000"/>
                </a:schemeClr>
              </a:gs>
              <a:gs pos="67000">
                <a:schemeClr val="bg2">
                  <a:lumMod val="25000"/>
                  <a:alpha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234" y="1489073"/>
            <a:ext cx="7401886" cy="4197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C5FE2-D56C-9549-8362-C8B477BE2156}"/>
              </a:ext>
            </a:extLst>
          </p:cNvPr>
          <p:cNvSpPr txBox="1">
            <a:spLocks/>
          </p:cNvSpPr>
          <p:nvPr/>
        </p:nvSpPr>
        <p:spPr>
          <a:xfrm>
            <a:off x="6096000" y="313134"/>
            <a:ext cx="5775492" cy="6231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sz="48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The storehouses were opened by Joseph’s authority.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Jesus given authority by God. (</a:t>
            </a:r>
            <a:r>
              <a:rPr lang="en-US" sz="4000" dirty="0">
                <a:solidFill>
                  <a:srgbClr val="FFC000"/>
                </a:solidFill>
              </a:rPr>
              <a:t>Matt. 28:18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Jesus is the only authority to open the storehouses of God’s grace. (</a:t>
            </a:r>
            <a:r>
              <a:rPr lang="en-US" sz="4000" dirty="0">
                <a:solidFill>
                  <a:srgbClr val="FFC000"/>
                </a:solidFill>
              </a:rPr>
              <a:t>John 5:19ff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37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1B868-7D1C-B24C-B6A2-5E374BC40D5D}"/>
              </a:ext>
            </a:extLst>
          </p:cNvPr>
          <p:cNvSpPr/>
          <p:nvPr/>
        </p:nvSpPr>
        <p:spPr>
          <a:xfrm>
            <a:off x="4672013" y="0"/>
            <a:ext cx="7519987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25000"/>
                  <a:alpha val="0"/>
                </a:schemeClr>
              </a:gs>
              <a:gs pos="24000">
                <a:schemeClr val="bg2">
                  <a:lumMod val="25000"/>
                  <a:alpha val="65000"/>
                </a:schemeClr>
              </a:gs>
              <a:gs pos="67000">
                <a:schemeClr val="bg2">
                  <a:lumMod val="25000"/>
                  <a:alpha val="8500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7234" y="1489073"/>
            <a:ext cx="7401886" cy="419735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9C5FE2-D56C-9549-8362-C8B477BE2156}"/>
              </a:ext>
            </a:extLst>
          </p:cNvPr>
          <p:cNvSpPr txBox="1">
            <a:spLocks/>
          </p:cNvSpPr>
          <p:nvPr/>
        </p:nvSpPr>
        <p:spPr>
          <a:xfrm>
            <a:off x="6096000" y="313134"/>
            <a:ext cx="5775492" cy="62317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l">
              <a:buFont typeface="Wingdings" pitchFamily="2" charset="2"/>
              <a:buChar char="v"/>
            </a:pPr>
            <a:endParaRPr lang="en-US" sz="2800" dirty="0">
              <a:solidFill>
                <a:schemeClr val="bg1"/>
              </a:solidFill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en-US" sz="4800" dirty="0">
                <a:solidFill>
                  <a:schemeClr val="bg1"/>
                </a:solidFill>
              </a:rPr>
              <a:t>The storehouses were opened to all who would come.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The provision was not only for the Egyptians. (</a:t>
            </a:r>
            <a:r>
              <a:rPr lang="en-US" sz="4000" dirty="0">
                <a:solidFill>
                  <a:srgbClr val="FFC000"/>
                </a:solidFill>
              </a:rPr>
              <a:t>Gen. 41:56-57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pPr marL="1143000" lvl="1" indent="-685800" algn="l"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Jesus’ death, and the gospel call are for all men. (</a:t>
            </a:r>
            <a:r>
              <a:rPr lang="en-US" sz="4000" dirty="0">
                <a:solidFill>
                  <a:srgbClr val="FFC000"/>
                </a:solidFill>
              </a:rPr>
              <a:t>John 3:16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07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6CD1D225-E223-AA42-8034-BFF1AC3F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003299"/>
            <a:ext cx="9563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6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111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Joseph Opens</dc:title>
  <dc:creator>Jeremiah Cox</dc:creator>
  <cp:lastModifiedBy>Jeremiah Cox</cp:lastModifiedBy>
  <cp:revision>6</cp:revision>
  <dcterms:created xsi:type="dcterms:W3CDTF">2021-03-12T21:19:21Z</dcterms:created>
  <dcterms:modified xsi:type="dcterms:W3CDTF">2024-06-08T15:11:23Z</dcterms:modified>
</cp:coreProperties>
</file>